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258" r:id="rId3"/>
    <p:sldId id="257" r:id="rId4"/>
    <p:sldId id="259" r:id="rId5"/>
    <p:sldId id="260" r:id="rId6"/>
    <p:sldId id="262" r:id="rId7"/>
    <p:sldId id="263" r:id="rId8"/>
    <p:sldId id="261" r:id="rId9"/>
    <p:sldId id="270" r:id="rId10"/>
    <p:sldId id="271" r:id="rId11"/>
    <p:sldId id="273" r:id="rId12"/>
    <p:sldId id="272" r:id="rId13"/>
    <p:sldId id="274" r:id="rId14"/>
    <p:sldId id="275" r:id="rId15"/>
    <p:sldId id="276" r:id="rId16"/>
    <p:sldId id="277" r:id="rId17"/>
    <p:sldId id="278" r:id="rId18"/>
    <p:sldId id="279" r:id="rId19"/>
    <p:sldId id="280" r:id="rId20"/>
    <p:sldId id="281" r:id="rId21"/>
    <p:sldId id="282" r:id="rId22"/>
    <p:sldId id="264" r:id="rId23"/>
    <p:sldId id="269" r:id="rId24"/>
    <p:sldId id="283" r:id="rId25"/>
    <p:sldId id="284" r:id="rId26"/>
    <p:sldId id="287" r:id="rId27"/>
    <p:sldId id="285" r:id="rId28"/>
    <p:sldId id="286" r:id="rId29"/>
    <p:sldId id="288" r:id="rId30"/>
    <p:sldId id="289" r:id="rId31"/>
    <p:sldId id="290" r:id="rId32"/>
    <p:sldId id="291" r:id="rId33"/>
    <p:sldId id="292" r:id="rId34"/>
    <p:sldId id="293" r:id="rId35"/>
    <p:sldId id="311" r:id="rId36"/>
    <p:sldId id="294" r:id="rId37"/>
    <p:sldId id="298" r:id="rId38"/>
    <p:sldId id="299" r:id="rId39"/>
    <p:sldId id="295" r:id="rId40"/>
    <p:sldId id="296" r:id="rId41"/>
    <p:sldId id="297"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265"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7" r:id="rId69"/>
    <p:sldId id="326" r:id="rId70"/>
    <p:sldId id="328" r:id="rId71"/>
    <p:sldId id="329" r:id="rId72"/>
    <p:sldId id="330" r:id="rId73"/>
    <p:sldId id="266" r:id="rId74"/>
    <p:sldId id="331" r:id="rId75"/>
    <p:sldId id="338" r:id="rId76"/>
    <p:sldId id="332" r:id="rId77"/>
    <p:sldId id="333" r:id="rId78"/>
    <p:sldId id="334" r:id="rId79"/>
    <p:sldId id="335" r:id="rId80"/>
    <p:sldId id="336" r:id="rId81"/>
    <p:sldId id="339" r:id="rId82"/>
    <p:sldId id="340" r:id="rId83"/>
    <p:sldId id="341" r:id="rId84"/>
    <p:sldId id="342" r:id="rId85"/>
    <p:sldId id="343" r:id="rId86"/>
    <p:sldId id="344" r:id="rId87"/>
    <p:sldId id="345" r:id="rId88"/>
    <p:sldId id="347"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7" r:id="rId106"/>
    <p:sldId id="368" r:id="rId107"/>
    <p:sldId id="337" r:id="rId108"/>
    <p:sldId id="370" r:id="rId109"/>
    <p:sldId id="369" r:id="rId110"/>
    <p:sldId id="371" r:id="rId111"/>
    <p:sldId id="372" r:id="rId112"/>
    <p:sldId id="363" r:id="rId113"/>
    <p:sldId id="364" r:id="rId114"/>
    <p:sldId id="365" r:id="rId115"/>
    <p:sldId id="366" r:id="rId116"/>
    <p:sldId id="373" r:id="rId117"/>
    <p:sldId id="267" r:id="rId118"/>
    <p:sldId id="268"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guide id="5" orient="horz" pos="278" userDrawn="1">
          <p15:clr>
            <a:srgbClr val="A4A3A4"/>
          </p15:clr>
        </p15:guide>
        <p15:guide id="6" orient="horz" pos="4042" userDrawn="1">
          <p15:clr>
            <a:srgbClr val="A4A3A4"/>
          </p15:clr>
        </p15:guide>
        <p15:guide id="7" pos="1958" userDrawn="1">
          <p15:clr>
            <a:srgbClr val="A4A3A4"/>
          </p15:clr>
        </p15:guide>
        <p15:guide id="8" pos="57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5" autoAdjust="0"/>
    <p:restoredTop sz="94411" autoAdjust="0"/>
  </p:normalViewPr>
  <p:slideViewPr>
    <p:cSldViewPr snapToGrid="0" showGuides="1">
      <p:cViewPr>
        <p:scale>
          <a:sx n="91" d="100"/>
          <a:sy n="91" d="100"/>
        </p:scale>
        <p:origin x="6" y="240"/>
      </p:cViewPr>
      <p:guideLst>
        <p:guide orient="horz" pos="2160"/>
        <p:guide pos="3840"/>
        <p:guide pos="302"/>
        <p:guide pos="7378"/>
        <p:guide orient="horz" pos="278"/>
        <p:guide orient="horz" pos="4042"/>
        <p:guide pos="1958"/>
        <p:guide pos="57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F362-8675-4721-B3D0-39A1CC8776A3}"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8FDAC-67AB-4D09-ADC1-C5FB313C3D2C}" type="slidenum">
              <a:rPr lang="zh-CN" altLang="en-US" smtClean="0"/>
              <a:t>‹#›</a:t>
            </a:fld>
            <a:endParaRPr lang="zh-CN" altLang="en-US"/>
          </a:p>
        </p:txBody>
      </p:sp>
    </p:spTree>
    <p:extLst>
      <p:ext uri="{BB962C8B-B14F-4D97-AF65-F5344CB8AC3E}">
        <p14:creationId xmlns:p14="http://schemas.microsoft.com/office/powerpoint/2010/main" val="83861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a:t>
            </a:fld>
            <a:endParaRPr lang="zh-CN" altLang="en-US"/>
          </a:p>
        </p:txBody>
      </p:sp>
    </p:spTree>
    <p:extLst>
      <p:ext uri="{BB962C8B-B14F-4D97-AF65-F5344CB8AC3E}">
        <p14:creationId xmlns:p14="http://schemas.microsoft.com/office/powerpoint/2010/main" val="788013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13</a:t>
            </a:fld>
            <a:endParaRPr lang="zh-CN" altLang="en-US"/>
          </a:p>
        </p:txBody>
      </p:sp>
    </p:spTree>
    <p:extLst>
      <p:ext uri="{BB962C8B-B14F-4D97-AF65-F5344CB8AC3E}">
        <p14:creationId xmlns:p14="http://schemas.microsoft.com/office/powerpoint/2010/main" val="22059330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103</a:t>
            </a:fld>
            <a:endParaRPr lang="zh-CN" altLang="en-US"/>
          </a:p>
        </p:txBody>
      </p:sp>
    </p:spTree>
    <p:extLst>
      <p:ext uri="{BB962C8B-B14F-4D97-AF65-F5344CB8AC3E}">
        <p14:creationId xmlns:p14="http://schemas.microsoft.com/office/powerpoint/2010/main" val="27854270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104</a:t>
            </a:fld>
            <a:endParaRPr lang="zh-CN" altLang="en-US"/>
          </a:p>
        </p:txBody>
      </p:sp>
    </p:spTree>
    <p:extLst>
      <p:ext uri="{BB962C8B-B14F-4D97-AF65-F5344CB8AC3E}">
        <p14:creationId xmlns:p14="http://schemas.microsoft.com/office/powerpoint/2010/main" val="1038093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105</a:t>
            </a:fld>
            <a:endParaRPr lang="zh-CN" altLang="en-US"/>
          </a:p>
        </p:txBody>
      </p:sp>
    </p:spTree>
    <p:extLst>
      <p:ext uri="{BB962C8B-B14F-4D97-AF65-F5344CB8AC3E}">
        <p14:creationId xmlns:p14="http://schemas.microsoft.com/office/powerpoint/2010/main" val="580533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106</a:t>
            </a:fld>
            <a:endParaRPr lang="zh-CN" altLang="en-US"/>
          </a:p>
        </p:txBody>
      </p:sp>
    </p:spTree>
    <p:extLst>
      <p:ext uri="{BB962C8B-B14F-4D97-AF65-F5344CB8AC3E}">
        <p14:creationId xmlns:p14="http://schemas.microsoft.com/office/powerpoint/2010/main" val="3363083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107</a:t>
            </a:fld>
            <a:endParaRPr lang="zh-CN" altLang="en-US"/>
          </a:p>
        </p:txBody>
      </p:sp>
    </p:spTree>
    <p:extLst>
      <p:ext uri="{BB962C8B-B14F-4D97-AF65-F5344CB8AC3E}">
        <p14:creationId xmlns:p14="http://schemas.microsoft.com/office/powerpoint/2010/main" val="2127805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108</a:t>
            </a:fld>
            <a:endParaRPr lang="zh-CN" altLang="en-US"/>
          </a:p>
        </p:txBody>
      </p:sp>
    </p:spTree>
    <p:extLst>
      <p:ext uri="{BB962C8B-B14F-4D97-AF65-F5344CB8AC3E}">
        <p14:creationId xmlns:p14="http://schemas.microsoft.com/office/powerpoint/2010/main" val="2750667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109</a:t>
            </a:fld>
            <a:endParaRPr lang="zh-CN" altLang="en-US"/>
          </a:p>
        </p:txBody>
      </p:sp>
    </p:spTree>
    <p:extLst>
      <p:ext uri="{BB962C8B-B14F-4D97-AF65-F5344CB8AC3E}">
        <p14:creationId xmlns:p14="http://schemas.microsoft.com/office/powerpoint/2010/main" val="31358393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110</a:t>
            </a:fld>
            <a:endParaRPr lang="zh-CN" altLang="en-US"/>
          </a:p>
        </p:txBody>
      </p:sp>
    </p:spTree>
    <p:extLst>
      <p:ext uri="{BB962C8B-B14F-4D97-AF65-F5344CB8AC3E}">
        <p14:creationId xmlns:p14="http://schemas.microsoft.com/office/powerpoint/2010/main" val="2732983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111</a:t>
            </a:fld>
            <a:endParaRPr lang="zh-CN" altLang="en-US"/>
          </a:p>
        </p:txBody>
      </p:sp>
    </p:spTree>
    <p:extLst>
      <p:ext uri="{BB962C8B-B14F-4D97-AF65-F5344CB8AC3E}">
        <p14:creationId xmlns:p14="http://schemas.microsoft.com/office/powerpoint/2010/main" val="2710894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112</a:t>
            </a:fld>
            <a:endParaRPr lang="zh-CN" altLang="en-US"/>
          </a:p>
        </p:txBody>
      </p:sp>
    </p:spTree>
    <p:extLst>
      <p:ext uri="{BB962C8B-B14F-4D97-AF65-F5344CB8AC3E}">
        <p14:creationId xmlns:p14="http://schemas.microsoft.com/office/powerpoint/2010/main" val="201298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14</a:t>
            </a:fld>
            <a:endParaRPr lang="zh-CN" altLang="en-US"/>
          </a:p>
        </p:txBody>
      </p:sp>
    </p:spTree>
    <p:extLst>
      <p:ext uri="{BB962C8B-B14F-4D97-AF65-F5344CB8AC3E}">
        <p14:creationId xmlns:p14="http://schemas.microsoft.com/office/powerpoint/2010/main" val="38424677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113</a:t>
            </a:fld>
            <a:endParaRPr lang="zh-CN" altLang="en-US"/>
          </a:p>
        </p:txBody>
      </p:sp>
    </p:spTree>
    <p:extLst>
      <p:ext uri="{BB962C8B-B14F-4D97-AF65-F5344CB8AC3E}">
        <p14:creationId xmlns:p14="http://schemas.microsoft.com/office/powerpoint/2010/main" val="1598287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114</a:t>
            </a:fld>
            <a:endParaRPr lang="zh-CN" altLang="en-US"/>
          </a:p>
        </p:txBody>
      </p:sp>
    </p:spTree>
    <p:extLst>
      <p:ext uri="{BB962C8B-B14F-4D97-AF65-F5344CB8AC3E}">
        <p14:creationId xmlns:p14="http://schemas.microsoft.com/office/powerpoint/2010/main" val="4535639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115</a:t>
            </a:fld>
            <a:endParaRPr lang="zh-CN" altLang="en-US"/>
          </a:p>
        </p:txBody>
      </p:sp>
    </p:spTree>
    <p:extLst>
      <p:ext uri="{BB962C8B-B14F-4D97-AF65-F5344CB8AC3E}">
        <p14:creationId xmlns:p14="http://schemas.microsoft.com/office/powerpoint/2010/main" val="9351918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116</a:t>
            </a:fld>
            <a:endParaRPr lang="zh-CN" altLang="en-US"/>
          </a:p>
        </p:txBody>
      </p:sp>
    </p:spTree>
    <p:extLst>
      <p:ext uri="{BB962C8B-B14F-4D97-AF65-F5344CB8AC3E}">
        <p14:creationId xmlns:p14="http://schemas.microsoft.com/office/powerpoint/2010/main" val="38180993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117</a:t>
            </a:fld>
            <a:endParaRPr lang="zh-CN" altLang="en-US"/>
          </a:p>
        </p:txBody>
      </p:sp>
    </p:spTree>
    <p:extLst>
      <p:ext uri="{BB962C8B-B14F-4D97-AF65-F5344CB8AC3E}">
        <p14:creationId xmlns:p14="http://schemas.microsoft.com/office/powerpoint/2010/main" val="8517715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118</a:t>
            </a:fld>
            <a:endParaRPr lang="zh-CN" altLang="en-US"/>
          </a:p>
        </p:txBody>
      </p:sp>
    </p:spTree>
    <p:extLst>
      <p:ext uri="{BB962C8B-B14F-4D97-AF65-F5344CB8AC3E}">
        <p14:creationId xmlns:p14="http://schemas.microsoft.com/office/powerpoint/2010/main" val="199209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15</a:t>
            </a:fld>
            <a:endParaRPr lang="zh-CN" altLang="en-US"/>
          </a:p>
        </p:txBody>
      </p:sp>
    </p:spTree>
    <p:extLst>
      <p:ext uri="{BB962C8B-B14F-4D97-AF65-F5344CB8AC3E}">
        <p14:creationId xmlns:p14="http://schemas.microsoft.com/office/powerpoint/2010/main" val="338338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16</a:t>
            </a:fld>
            <a:endParaRPr lang="zh-CN" altLang="en-US"/>
          </a:p>
        </p:txBody>
      </p:sp>
    </p:spTree>
    <p:extLst>
      <p:ext uri="{BB962C8B-B14F-4D97-AF65-F5344CB8AC3E}">
        <p14:creationId xmlns:p14="http://schemas.microsoft.com/office/powerpoint/2010/main" val="233328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17</a:t>
            </a:fld>
            <a:endParaRPr lang="zh-CN" altLang="en-US"/>
          </a:p>
        </p:txBody>
      </p:sp>
    </p:spTree>
    <p:extLst>
      <p:ext uri="{BB962C8B-B14F-4D97-AF65-F5344CB8AC3E}">
        <p14:creationId xmlns:p14="http://schemas.microsoft.com/office/powerpoint/2010/main" val="95560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18</a:t>
            </a:fld>
            <a:endParaRPr lang="zh-CN" altLang="en-US"/>
          </a:p>
        </p:txBody>
      </p:sp>
    </p:spTree>
    <p:extLst>
      <p:ext uri="{BB962C8B-B14F-4D97-AF65-F5344CB8AC3E}">
        <p14:creationId xmlns:p14="http://schemas.microsoft.com/office/powerpoint/2010/main" val="359644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19</a:t>
            </a:fld>
            <a:endParaRPr lang="zh-CN" altLang="en-US"/>
          </a:p>
        </p:txBody>
      </p:sp>
    </p:spTree>
    <p:extLst>
      <p:ext uri="{BB962C8B-B14F-4D97-AF65-F5344CB8AC3E}">
        <p14:creationId xmlns:p14="http://schemas.microsoft.com/office/powerpoint/2010/main" val="4064750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20</a:t>
            </a:fld>
            <a:endParaRPr lang="zh-CN" altLang="en-US"/>
          </a:p>
        </p:txBody>
      </p:sp>
    </p:spTree>
    <p:extLst>
      <p:ext uri="{BB962C8B-B14F-4D97-AF65-F5344CB8AC3E}">
        <p14:creationId xmlns:p14="http://schemas.microsoft.com/office/powerpoint/2010/main" val="2244472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21</a:t>
            </a:fld>
            <a:endParaRPr lang="zh-CN" altLang="en-US"/>
          </a:p>
        </p:txBody>
      </p:sp>
    </p:spTree>
    <p:extLst>
      <p:ext uri="{BB962C8B-B14F-4D97-AF65-F5344CB8AC3E}">
        <p14:creationId xmlns:p14="http://schemas.microsoft.com/office/powerpoint/2010/main" val="305689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22</a:t>
            </a:fld>
            <a:endParaRPr lang="zh-CN" altLang="en-US"/>
          </a:p>
        </p:txBody>
      </p:sp>
    </p:spTree>
    <p:extLst>
      <p:ext uri="{BB962C8B-B14F-4D97-AF65-F5344CB8AC3E}">
        <p14:creationId xmlns:p14="http://schemas.microsoft.com/office/powerpoint/2010/main" val="411129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a:t>
            </a:fld>
            <a:endParaRPr lang="zh-CN" altLang="en-US"/>
          </a:p>
        </p:txBody>
      </p:sp>
    </p:spTree>
    <p:extLst>
      <p:ext uri="{BB962C8B-B14F-4D97-AF65-F5344CB8AC3E}">
        <p14:creationId xmlns:p14="http://schemas.microsoft.com/office/powerpoint/2010/main" val="223667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23</a:t>
            </a:fld>
            <a:endParaRPr lang="zh-CN" altLang="en-US"/>
          </a:p>
        </p:txBody>
      </p:sp>
    </p:spTree>
    <p:extLst>
      <p:ext uri="{BB962C8B-B14F-4D97-AF65-F5344CB8AC3E}">
        <p14:creationId xmlns:p14="http://schemas.microsoft.com/office/powerpoint/2010/main" val="385115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24</a:t>
            </a:fld>
            <a:endParaRPr lang="zh-CN" altLang="en-US"/>
          </a:p>
        </p:txBody>
      </p:sp>
    </p:spTree>
    <p:extLst>
      <p:ext uri="{BB962C8B-B14F-4D97-AF65-F5344CB8AC3E}">
        <p14:creationId xmlns:p14="http://schemas.microsoft.com/office/powerpoint/2010/main" val="273006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25</a:t>
            </a:fld>
            <a:endParaRPr lang="zh-CN" altLang="en-US"/>
          </a:p>
        </p:txBody>
      </p:sp>
    </p:spTree>
    <p:extLst>
      <p:ext uri="{BB962C8B-B14F-4D97-AF65-F5344CB8AC3E}">
        <p14:creationId xmlns:p14="http://schemas.microsoft.com/office/powerpoint/2010/main" val="3902531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26</a:t>
            </a:fld>
            <a:endParaRPr lang="zh-CN" altLang="en-US"/>
          </a:p>
        </p:txBody>
      </p:sp>
    </p:spTree>
    <p:extLst>
      <p:ext uri="{BB962C8B-B14F-4D97-AF65-F5344CB8AC3E}">
        <p14:creationId xmlns:p14="http://schemas.microsoft.com/office/powerpoint/2010/main" val="127691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27</a:t>
            </a:fld>
            <a:endParaRPr lang="zh-CN" altLang="en-US"/>
          </a:p>
        </p:txBody>
      </p:sp>
    </p:spTree>
    <p:extLst>
      <p:ext uri="{BB962C8B-B14F-4D97-AF65-F5344CB8AC3E}">
        <p14:creationId xmlns:p14="http://schemas.microsoft.com/office/powerpoint/2010/main" val="328070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28</a:t>
            </a:fld>
            <a:endParaRPr lang="zh-CN" altLang="en-US"/>
          </a:p>
        </p:txBody>
      </p:sp>
    </p:spTree>
    <p:extLst>
      <p:ext uri="{BB962C8B-B14F-4D97-AF65-F5344CB8AC3E}">
        <p14:creationId xmlns:p14="http://schemas.microsoft.com/office/powerpoint/2010/main" val="191139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29</a:t>
            </a:fld>
            <a:endParaRPr lang="zh-CN" altLang="en-US"/>
          </a:p>
        </p:txBody>
      </p:sp>
    </p:spTree>
    <p:extLst>
      <p:ext uri="{BB962C8B-B14F-4D97-AF65-F5344CB8AC3E}">
        <p14:creationId xmlns:p14="http://schemas.microsoft.com/office/powerpoint/2010/main" val="5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30</a:t>
            </a:fld>
            <a:endParaRPr lang="zh-CN" altLang="en-US"/>
          </a:p>
        </p:txBody>
      </p:sp>
    </p:spTree>
    <p:extLst>
      <p:ext uri="{BB962C8B-B14F-4D97-AF65-F5344CB8AC3E}">
        <p14:creationId xmlns:p14="http://schemas.microsoft.com/office/powerpoint/2010/main" val="216944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31</a:t>
            </a:fld>
            <a:endParaRPr lang="zh-CN" altLang="en-US"/>
          </a:p>
        </p:txBody>
      </p:sp>
    </p:spTree>
    <p:extLst>
      <p:ext uri="{BB962C8B-B14F-4D97-AF65-F5344CB8AC3E}">
        <p14:creationId xmlns:p14="http://schemas.microsoft.com/office/powerpoint/2010/main" val="158343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32</a:t>
            </a:fld>
            <a:endParaRPr lang="zh-CN" altLang="en-US"/>
          </a:p>
        </p:txBody>
      </p:sp>
    </p:spTree>
    <p:extLst>
      <p:ext uri="{BB962C8B-B14F-4D97-AF65-F5344CB8AC3E}">
        <p14:creationId xmlns:p14="http://schemas.microsoft.com/office/powerpoint/2010/main" val="245493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a:t>
            </a:fld>
            <a:endParaRPr lang="zh-CN" altLang="en-US"/>
          </a:p>
        </p:txBody>
      </p:sp>
    </p:spTree>
    <p:extLst>
      <p:ext uri="{BB962C8B-B14F-4D97-AF65-F5344CB8AC3E}">
        <p14:creationId xmlns:p14="http://schemas.microsoft.com/office/powerpoint/2010/main" val="135846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33</a:t>
            </a:fld>
            <a:endParaRPr lang="zh-CN" altLang="en-US"/>
          </a:p>
        </p:txBody>
      </p:sp>
    </p:spTree>
    <p:extLst>
      <p:ext uri="{BB962C8B-B14F-4D97-AF65-F5344CB8AC3E}">
        <p14:creationId xmlns:p14="http://schemas.microsoft.com/office/powerpoint/2010/main" val="359337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34</a:t>
            </a:fld>
            <a:endParaRPr lang="zh-CN" altLang="en-US"/>
          </a:p>
        </p:txBody>
      </p:sp>
    </p:spTree>
    <p:extLst>
      <p:ext uri="{BB962C8B-B14F-4D97-AF65-F5344CB8AC3E}">
        <p14:creationId xmlns:p14="http://schemas.microsoft.com/office/powerpoint/2010/main" val="2569104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35</a:t>
            </a:fld>
            <a:endParaRPr lang="zh-CN" altLang="en-US"/>
          </a:p>
        </p:txBody>
      </p:sp>
    </p:spTree>
    <p:extLst>
      <p:ext uri="{BB962C8B-B14F-4D97-AF65-F5344CB8AC3E}">
        <p14:creationId xmlns:p14="http://schemas.microsoft.com/office/powerpoint/2010/main" val="2910367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36</a:t>
            </a:fld>
            <a:endParaRPr lang="zh-CN" altLang="en-US"/>
          </a:p>
        </p:txBody>
      </p:sp>
    </p:spTree>
    <p:extLst>
      <p:ext uri="{BB962C8B-B14F-4D97-AF65-F5344CB8AC3E}">
        <p14:creationId xmlns:p14="http://schemas.microsoft.com/office/powerpoint/2010/main" val="34229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37</a:t>
            </a:fld>
            <a:endParaRPr lang="zh-CN" altLang="en-US"/>
          </a:p>
        </p:txBody>
      </p:sp>
    </p:spTree>
    <p:extLst>
      <p:ext uri="{BB962C8B-B14F-4D97-AF65-F5344CB8AC3E}">
        <p14:creationId xmlns:p14="http://schemas.microsoft.com/office/powerpoint/2010/main" val="2995666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38</a:t>
            </a:fld>
            <a:endParaRPr lang="zh-CN" altLang="en-US"/>
          </a:p>
        </p:txBody>
      </p:sp>
    </p:spTree>
    <p:extLst>
      <p:ext uri="{BB962C8B-B14F-4D97-AF65-F5344CB8AC3E}">
        <p14:creationId xmlns:p14="http://schemas.microsoft.com/office/powerpoint/2010/main" val="3523576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39</a:t>
            </a:fld>
            <a:endParaRPr lang="zh-CN" altLang="en-US"/>
          </a:p>
        </p:txBody>
      </p:sp>
    </p:spTree>
    <p:extLst>
      <p:ext uri="{BB962C8B-B14F-4D97-AF65-F5344CB8AC3E}">
        <p14:creationId xmlns:p14="http://schemas.microsoft.com/office/powerpoint/2010/main" val="3734739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40</a:t>
            </a:fld>
            <a:endParaRPr lang="zh-CN" altLang="en-US"/>
          </a:p>
        </p:txBody>
      </p:sp>
    </p:spTree>
    <p:extLst>
      <p:ext uri="{BB962C8B-B14F-4D97-AF65-F5344CB8AC3E}">
        <p14:creationId xmlns:p14="http://schemas.microsoft.com/office/powerpoint/2010/main" val="252915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41</a:t>
            </a:fld>
            <a:endParaRPr lang="zh-CN" altLang="en-US"/>
          </a:p>
        </p:txBody>
      </p:sp>
    </p:spTree>
    <p:extLst>
      <p:ext uri="{BB962C8B-B14F-4D97-AF65-F5344CB8AC3E}">
        <p14:creationId xmlns:p14="http://schemas.microsoft.com/office/powerpoint/2010/main" val="422911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42</a:t>
            </a:fld>
            <a:endParaRPr lang="zh-CN" altLang="en-US"/>
          </a:p>
        </p:txBody>
      </p:sp>
    </p:spTree>
    <p:extLst>
      <p:ext uri="{BB962C8B-B14F-4D97-AF65-F5344CB8AC3E}">
        <p14:creationId xmlns:p14="http://schemas.microsoft.com/office/powerpoint/2010/main" val="155703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a:t>
            </a:fld>
            <a:endParaRPr lang="zh-CN" altLang="en-US"/>
          </a:p>
        </p:txBody>
      </p:sp>
    </p:spTree>
    <p:extLst>
      <p:ext uri="{BB962C8B-B14F-4D97-AF65-F5344CB8AC3E}">
        <p14:creationId xmlns:p14="http://schemas.microsoft.com/office/powerpoint/2010/main" val="2789358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43</a:t>
            </a:fld>
            <a:endParaRPr lang="zh-CN" altLang="en-US"/>
          </a:p>
        </p:txBody>
      </p:sp>
    </p:spTree>
    <p:extLst>
      <p:ext uri="{BB962C8B-B14F-4D97-AF65-F5344CB8AC3E}">
        <p14:creationId xmlns:p14="http://schemas.microsoft.com/office/powerpoint/2010/main" val="1472257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44</a:t>
            </a:fld>
            <a:endParaRPr lang="zh-CN" altLang="en-US"/>
          </a:p>
        </p:txBody>
      </p:sp>
    </p:spTree>
    <p:extLst>
      <p:ext uri="{BB962C8B-B14F-4D97-AF65-F5344CB8AC3E}">
        <p14:creationId xmlns:p14="http://schemas.microsoft.com/office/powerpoint/2010/main" val="1201022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45</a:t>
            </a:fld>
            <a:endParaRPr lang="zh-CN" altLang="en-US"/>
          </a:p>
        </p:txBody>
      </p:sp>
    </p:spTree>
    <p:extLst>
      <p:ext uri="{BB962C8B-B14F-4D97-AF65-F5344CB8AC3E}">
        <p14:creationId xmlns:p14="http://schemas.microsoft.com/office/powerpoint/2010/main" val="851364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46</a:t>
            </a:fld>
            <a:endParaRPr lang="zh-CN" altLang="en-US"/>
          </a:p>
        </p:txBody>
      </p:sp>
    </p:spTree>
    <p:extLst>
      <p:ext uri="{BB962C8B-B14F-4D97-AF65-F5344CB8AC3E}">
        <p14:creationId xmlns:p14="http://schemas.microsoft.com/office/powerpoint/2010/main" val="986151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47</a:t>
            </a:fld>
            <a:endParaRPr lang="zh-CN" altLang="en-US"/>
          </a:p>
        </p:txBody>
      </p:sp>
    </p:spTree>
    <p:extLst>
      <p:ext uri="{BB962C8B-B14F-4D97-AF65-F5344CB8AC3E}">
        <p14:creationId xmlns:p14="http://schemas.microsoft.com/office/powerpoint/2010/main" val="1441641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48</a:t>
            </a:fld>
            <a:endParaRPr lang="zh-CN" altLang="en-US"/>
          </a:p>
        </p:txBody>
      </p:sp>
    </p:spTree>
    <p:extLst>
      <p:ext uri="{BB962C8B-B14F-4D97-AF65-F5344CB8AC3E}">
        <p14:creationId xmlns:p14="http://schemas.microsoft.com/office/powerpoint/2010/main" val="2299140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49</a:t>
            </a:fld>
            <a:endParaRPr lang="zh-CN" altLang="en-US"/>
          </a:p>
        </p:txBody>
      </p:sp>
    </p:spTree>
    <p:extLst>
      <p:ext uri="{BB962C8B-B14F-4D97-AF65-F5344CB8AC3E}">
        <p14:creationId xmlns:p14="http://schemas.microsoft.com/office/powerpoint/2010/main" val="1059015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50</a:t>
            </a:fld>
            <a:endParaRPr lang="zh-CN" altLang="en-US"/>
          </a:p>
        </p:txBody>
      </p:sp>
    </p:spTree>
    <p:extLst>
      <p:ext uri="{BB962C8B-B14F-4D97-AF65-F5344CB8AC3E}">
        <p14:creationId xmlns:p14="http://schemas.microsoft.com/office/powerpoint/2010/main" val="4206940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51</a:t>
            </a:fld>
            <a:endParaRPr lang="zh-CN" altLang="en-US"/>
          </a:p>
        </p:txBody>
      </p:sp>
    </p:spTree>
    <p:extLst>
      <p:ext uri="{BB962C8B-B14F-4D97-AF65-F5344CB8AC3E}">
        <p14:creationId xmlns:p14="http://schemas.microsoft.com/office/powerpoint/2010/main" val="1670508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52</a:t>
            </a:fld>
            <a:endParaRPr lang="zh-CN" altLang="en-US"/>
          </a:p>
        </p:txBody>
      </p:sp>
    </p:spTree>
    <p:extLst>
      <p:ext uri="{BB962C8B-B14F-4D97-AF65-F5344CB8AC3E}">
        <p14:creationId xmlns:p14="http://schemas.microsoft.com/office/powerpoint/2010/main" val="320482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a:t>
            </a:fld>
            <a:endParaRPr lang="zh-CN" altLang="en-US"/>
          </a:p>
        </p:txBody>
      </p:sp>
    </p:spTree>
    <p:extLst>
      <p:ext uri="{BB962C8B-B14F-4D97-AF65-F5344CB8AC3E}">
        <p14:creationId xmlns:p14="http://schemas.microsoft.com/office/powerpoint/2010/main" val="36465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53</a:t>
            </a:fld>
            <a:endParaRPr lang="zh-CN" altLang="en-US"/>
          </a:p>
        </p:txBody>
      </p:sp>
    </p:spTree>
    <p:extLst>
      <p:ext uri="{BB962C8B-B14F-4D97-AF65-F5344CB8AC3E}">
        <p14:creationId xmlns:p14="http://schemas.microsoft.com/office/powerpoint/2010/main" val="2184621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54</a:t>
            </a:fld>
            <a:endParaRPr lang="zh-CN" altLang="en-US"/>
          </a:p>
        </p:txBody>
      </p:sp>
    </p:spTree>
    <p:extLst>
      <p:ext uri="{BB962C8B-B14F-4D97-AF65-F5344CB8AC3E}">
        <p14:creationId xmlns:p14="http://schemas.microsoft.com/office/powerpoint/2010/main" val="2109450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55</a:t>
            </a:fld>
            <a:endParaRPr lang="zh-CN" altLang="en-US"/>
          </a:p>
        </p:txBody>
      </p:sp>
    </p:spTree>
    <p:extLst>
      <p:ext uri="{BB962C8B-B14F-4D97-AF65-F5344CB8AC3E}">
        <p14:creationId xmlns:p14="http://schemas.microsoft.com/office/powerpoint/2010/main" val="2309719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56</a:t>
            </a:fld>
            <a:endParaRPr lang="zh-CN" altLang="en-US"/>
          </a:p>
        </p:txBody>
      </p:sp>
    </p:spTree>
    <p:extLst>
      <p:ext uri="{BB962C8B-B14F-4D97-AF65-F5344CB8AC3E}">
        <p14:creationId xmlns:p14="http://schemas.microsoft.com/office/powerpoint/2010/main" val="632909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57</a:t>
            </a:fld>
            <a:endParaRPr lang="zh-CN" altLang="en-US"/>
          </a:p>
        </p:txBody>
      </p:sp>
    </p:spTree>
    <p:extLst>
      <p:ext uri="{BB962C8B-B14F-4D97-AF65-F5344CB8AC3E}">
        <p14:creationId xmlns:p14="http://schemas.microsoft.com/office/powerpoint/2010/main" val="359204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58</a:t>
            </a:fld>
            <a:endParaRPr lang="zh-CN" altLang="en-US"/>
          </a:p>
        </p:txBody>
      </p:sp>
    </p:spTree>
    <p:extLst>
      <p:ext uri="{BB962C8B-B14F-4D97-AF65-F5344CB8AC3E}">
        <p14:creationId xmlns:p14="http://schemas.microsoft.com/office/powerpoint/2010/main" val="871961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59</a:t>
            </a:fld>
            <a:endParaRPr lang="zh-CN" altLang="en-US"/>
          </a:p>
        </p:txBody>
      </p:sp>
    </p:spTree>
    <p:extLst>
      <p:ext uri="{BB962C8B-B14F-4D97-AF65-F5344CB8AC3E}">
        <p14:creationId xmlns:p14="http://schemas.microsoft.com/office/powerpoint/2010/main" val="2460178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60</a:t>
            </a:fld>
            <a:endParaRPr lang="zh-CN" altLang="en-US"/>
          </a:p>
        </p:txBody>
      </p:sp>
    </p:spTree>
    <p:extLst>
      <p:ext uri="{BB962C8B-B14F-4D97-AF65-F5344CB8AC3E}">
        <p14:creationId xmlns:p14="http://schemas.microsoft.com/office/powerpoint/2010/main" val="2385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61</a:t>
            </a:fld>
            <a:endParaRPr lang="zh-CN" altLang="en-US"/>
          </a:p>
        </p:txBody>
      </p:sp>
    </p:spTree>
    <p:extLst>
      <p:ext uri="{BB962C8B-B14F-4D97-AF65-F5344CB8AC3E}">
        <p14:creationId xmlns:p14="http://schemas.microsoft.com/office/powerpoint/2010/main" val="898379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62</a:t>
            </a:fld>
            <a:endParaRPr lang="zh-CN" altLang="en-US"/>
          </a:p>
        </p:txBody>
      </p:sp>
    </p:spTree>
    <p:extLst>
      <p:ext uri="{BB962C8B-B14F-4D97-AF65-F5344CB8AC3E}">
        <p14:creationId xmlns:p14="http://schemas.microsoft.com/office/powerpoint/2010/main" val="327664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a:t>
            </a:fld>
            <a:endParaRPr lang="zh-CN" altLang="en-US"/>
          </a:p>
        </p:txBody>
      </p:sp>
    </p:spTree>
    <p:extLst>
      <p:ext uri="{BB962C8B-B14F-4D97-AF65-F5344CB8AC3E}">
        <p14:creationId xmlns:p14="http://schemas.microsoft.com/office/powerpoint/2010/main" val="4402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63</a:t>
            </a:fld>
            <a:endParaRPr lang="zh-CN" altLang="en-US"/>
          </a:p>
        </p:txBody>
      </p:sp>
    </p:spTree>
    <p:extLst>
      <p:ext uri="{BB962C8B-B14F-4D97-AF65-F5344CB8AC3E}">
        <p14:creationId xmlns:p14="http://schemas.microsoft.com/office/powerpoint/2010/main" val="3662310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64</a:t>
            </a:fld>
            <a:endParaRPr lang="zh-CN" altLang="en-US"/>
          </a:p>
        </p:txBody>
      </p:sp>
    </p:spTree>
    <p:extLst>
      <p:ext uri="{BB962C8B-B14F-4D97-AF65-F5344CB8AC3E}">
        <p14:creationId xmlns:p14="http://schemas.microsoft.com/office/powerpoint/2010/main" val="2466463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65</a:t>
            </a:fld>
            <a:endParaRPr lang="zh-CN" altLang="en-US"/>
          </a:p>
        </p:txBody>
      </p:sp>
    </p:spTree>
    <p:extLst>
      <p:ext uri="{BB962C8B-B14F-4D97-AF65-F5344CB8AC3E}">
        <p14:creationId xmlns:p14="http://schemas.microsoft.com/office/powerpoint/2010/main" val="719721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66</a:t>
            </a:fld>
            <a:endParaRPr lang="zh-CN" altLang="en-US"/>
          </a:p>
        </p:txBody>
      </p:sp>
    </p:spTree>
    <p:extLst>
      <p:ext uri="{BB962C8B-B14F-4D97-AF65-F5344CB8AC3E}">
        <p14:creationId xmlns:p14="http://schemas.microsoft.com/office/powerpoint/2010/main" val="10648133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67</a:t>
            </a:fld>
            <a:endParaRPr lang="zh-CN" altLang="en-US"/>
          </a:p>
        </p:txBody>
      </p:sp>
    </p:spTree>
    <p:extLst>
      <p:ext uri="{BB962C8B-B14F-4D97-AF65-F5344CB8AC3E}">
        <p14:creationId xmlns:p14="http://schemas.microsoft.com/office/powerpoint/2010/main" val="2490548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68</a:t>
            </a:fld>
            <a:endParaRPr lang="zh-CN" altLang="en-US"/>
          </a:p>
        </p:txBody>
      </p:sp>
    </p:spTree>
    <p:extLst>
      <p:ext uri="{BB962C8B-B14F-4D97-AF65-F5344CB8AC3E}">
        <p14:creationId xmlns:p14="http://schemas.microsoft.com/office/powerpoint/2010/main" val="2002726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69</a:t>
            </a:fld>
            <a:endParaRPr lang="zh-CN" altLang="en-US"/>
          </a:p>
        </p:txBody>
      </p:sp>
    </p:spTree>
    <p:extLst>
      <p:ext uri="{BB962C8B-B14F-4D97-AF65-F5344CB8AC3E}">
        <p14:creationId xmlns:p14="http://schemas.microsoft.com/office/powerpoint/2010/main" val="3305803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70</a:t>
            </a:fld>
            <a:endParaRPr lang="zh-CN" altLang="en-US"/>
          </a:p>
        </p:txBody>
      </p:sp>
    </p:spTree>
    <p:extLst>
      <p:ext uri="{BB962C8B-B14F-4D97-AF65-F5344CB8AC3E}">
        <p14:creationId xmlns:p14="http://schemas.microsoft.com/office/powerpoint/2010/main" val="2609816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71</a:t>
            </a:fld>
            <a:endParaRPr lang="zh-CN" altLang="en-US"/>
          </a:p>
        </p:txBody>
      </p:sp>
    </p:spTree>
    <p:extLst>
      <p:ext uri="{BB962C8B-B14F-4D97-AF65-F5344CB8AC3E}">
        <p14:creationId xmlns:p14="http://schemas.microsoft.com/office/powerpoint/2010/main" val="122241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72</a:t>
            </a:fld>
            <a:endParaRPr lang="zh-CN" altLang="en-US"/>
          </a:p>
        </p:txBody>
      </p:sp>
    </p:spTree>
    <p:extLst>
      <p:ext uri="{BB962C8B-B14F-4D97-AF65-F5344CB8AC3E}">
        <p14:creationId xmlns:p14="http://schemas.microsoft.com/office/powerpoint/2010/main" val="334765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a:t>
            </a:fld>
            <a:endParaRPr lang="zh-CN" altLang="en-US"/>
          </a:p>
        </p:txBody>
      </p:sp>
    </p:spTree>
    <p:extLst>
      <p:ext uri="{BB962C8B-B14F-4D97-AF65-F5344CB8AC3E}">
        <p14:creationId xmlns:p14="http://schemas.microsoft.com/office/powerpoint/2010/main" val="3875585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73</a:t>
            </a:fld>
            <a:endParaRPr lang="zh-CN" altLang="en-US"/>
          </a:p>
        </p:txBody>
      </p:sp>
    </p:spTree>
    <p:extLst>
      <p:ext uri="{BB962C8B-B14F-4D97-AF65-F5344CB8AC3E}">
        <p14:creationId xmlns:p14="http://schemas.microsoft.com/office/powerpoint/2010/main" val="40468526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74</a:t>
            </a:fld>
            <a:endParaRPr lang="zh-CN" altLang="en-US"/>
          </a:p>
        </p:txBody>
      </p:sp>
    </p:spTree>
    <p:extLst>
      <p:ext uri="{BB962C8B-B14F-4D97-AF65-F5344CB8AC3E}">
        <p14:creationId xmlns:p14="http://schemas.microsoft.com/office/powerpoint/2010/main" val="2720596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75</a:t>
            </a:fld>
            <a:endParaRPr lang="zh-CN" altLang="en-US"/>
          </a:p>
        </p:txBody>
      </p:sp>
    </p:spTree>
    <p:extLst>
      <p:ext uri="{BB962C8B-B14F-4D97-AF65-F5344CB8AC3E}">
        <p14:creationId xmlns:p14="http://schemas.microsoft.com/office/powerpoint/2010/main" val="1879603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76</a:t>
            </a:fld>
            <a:endParaRPr lang="zh-CN" altLang="en-US"/>
          </a:p>
        </p:txBody>
      </p:sp>
    </p:spTree>
    <p:extLst>
      <p:ext uri="{BB962C8B-B14F-4D97-AF65-F5344CB8AC3E}">
        <p14:creationId xmlns:p14="http://schemas.microsoft.com/office/powerpoint/2010/main" val="3707473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77</a:t>
            </a:fld>
            <a:endParaRPr lang="zh-CN" altLang="en-US"/>
          </a:p>
        </p:txBody>
      </p:sp>
    </p:spTree>
    <p:extLst>
      <p:ext uri="{BB962C8B-B14F-4D97-AF65-F5344CB8AC3E}">
        <p14:creationId xmlns:p14="http://schemas.microsoft.com/office/powerpoint/2010/main" val="3688743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78</a:t>
            </a:fld>
            <a:endParaRPr lang="zh-CN" altLang="en-US"/>
          </a:p>
        </p:txBody>
      </p:sp>
    </p:spTree>
    <p:extLst>
      <p:ext uri="{BB962C8B-B14F-4D97-AF65-F5344CB8AC3E}">
        <p14:creationId xmlns:p14="http://schemas.microsoft.com/office/powerpoint/2010/main" val="3793678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79</a:t>
            </a:fld>
            <a:endParaRPr lang="zh-CN" altLang="en-US"/>
          </a:p>
        </p:txBody>
      </p:sp>
    </p:spTree>
    <p:extLst>
      <p:ext uri="{BB962C8B-B14F-4D97-AF65-F5344CB8AC3E}">
        <p14:creationId xmlns:p14="http://schemas.microsoft.com/office/powerpoint/2010/main" val="369307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80</a:t>
            </a:fld>
            <a:endParaRPr lang="zh-CN" altLang="en-US"/>
          </a:p>
        </p:txBody>
      </p:sp>
    </p:spTree>
    <p:extLst>
      <p:ext uri="{BB962C8B-B14F-4D97-AF65-F5344CB8AC3E}">
        <p14:creationId xmlns:p14="http://schemas.microsoft.com/office/powerpoint/2010/main" val="391905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81</a:t>
            </a:fld>
            <a:endParaRPr lang="zh-CN" altLang="en-US"/>
          </a:p>
        </p:txBody>
      </p:sp>
    </p:spTree>
    <p:extLst>
      <p:ext uri="{BB962C8B-B14F-4D97-AF65-F5344CB8AC3E}">
        <p14:creationId xmlns:p14="http://schemas.microsoft.com/office/powerpoint/2010/main" val="513909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82</a:t>
            </a:fld>
            <a:endParaRPr lang="zh-CN" altLang="en-US"/>
          </a:p>
        </p:txBody>
      </p:sp>
    </p:spTree>
    <p:extLst>
      <p:ext uri="{BB962C8B-B14F-4D97-AF65-F5344CB8AC3E}">
        <p14:creationId xmlns:p14="http://schemas.microsoft.com/office/powerpoint/2010/main" val="396633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a:t>
            </a:fld>
            <a:endParaRPr lang="zh-CN" altLang="en-US"/>
          </a:p>
        </p:txBody>
      </p:sp>
    </p:spTree>
    <p:extLst>
      <p:ext uri="{BB962C8B-B14F-4D97-AF65-F5344CB8AC3E}">
        <p14:creationId xmlns:p14="http://schemas.microsoft.com/office/powerpoint/2010/main" val="2142011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83</a:t>
            </a:fld>
            <a:endParaRPr lang="zh-CN" altLang="en-US"/>
          </a:p>
        </p:txBody>
      </p:sp>
    </p:spTree>
    <p:extLst>
      <p:ext uri="{BB962C8B-B14F-4D97-AF65-F5344CB8AC3E}">
        <p14:creationId xmlns:p14="http://schemas.microsoft.com/office/powerpoint/2010/main" val="1867315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84</a:t>
            </a:fld>
            <a:endParaRPr lang="zh-CN" altLang="en-US"/>
          </a:p>
        </p:txBody>
      </p:sp>
    </p:spTree>
    <p:extLst>
      <p:ext uri="{BB962C8B-B14F-4D97-AF65-F5344CB8AC3E}">
        <p14:creationId xmlns:p14="http://schemas.microsoft.com/office/powerpoint/2010/main" val="170671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85</a:t>
            </a:fld>
            <a:endParaRPr lang="zh-CN" altLang="en-US"/>
          </a:p>
        </p:txBody>
      </p:sp>
    </p:spTree>
    <p:extLst>
      <p:ext uri="{BB962C8B-B14F-4D97-AF65-F5344CB8AC3E}">
        <p14:creationId xmlns:p14="http://schemas.microsoft.com/office/powerpoint/2010/main" val="3639411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86</a:t>
            </a:fld>
            <a:endParaRPr lang="zh-CN" altLang="en-US"/>
          </a:p>
        </p:txBody>
      </p:sp>
    </p:spTree>
    <p:extLst>
      <p:ext uri="{BB962C8B-B14F-4D97-AF65-F5344CB8AC3E}">
        <p14:creationId xmlns:p14="http://schemas.microsoft.com/office/powerpoint/2010/main" val="2980106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87</a:t>
            </a:fld>
            <a:endParaRPr lang="zh-CN" altLang="en-US"/>
          </a:p>
        </p:txBody>
      </p:sp>
    </p:spTree>
    <p:extLst>
      <p:ext uri="{BB962C8B-B14F-4D97-AF65-F5344CB8AC3E}">
        <p14:creationId xmlns:p14="http://schemas.microsoft.com/office/powerpoint/2010/main" val="21797930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88</a:t>
            </a:fld>
            <a:endParaRPr lang="zh-CN" altLang="en-US"/>
          </a:p>
        </p:txBody>
      </p:sp>
    </p:spTree>
    <p:extLst>
      <p:ext uri="{BB962C8B-B14F-4D97-AF65-F5344CB8AC3E}">
        <p14:creationId xmlns:p14="http://schemas.microsoft.com/office/powerpoint/2010/main" val="37085615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89</a:t>
            </a:fld>
            <a:endParaRPr lang="zh-CN" altLang="en-US"/>
          </a:p>
        </p:txBody>
      </p:sp>
    </p:spTree>
    <p:extLst>
      <p:ext uri="{BB962C8B-B14F-4D97-AF65-F5344CB8AC3E}">
        <p14:creationId xmlns:p14="http://schemas.microsoft.com/office/powerpoint/2010/main" val="3811691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90</a:t>
            </a:fld>
            <a:endParaRPr lang="zh-CN" altLang="en-US"/>
          </a:p>
        </p:txBody>
      </p:sp>
    </p:spTree>
    <p:extLst>
      <p:ext uri="{BB962C8B-B14F-4D97-AF65-F5344CB8AC3E}">
        <p14:creationId xmlns:p14="http://schemas.microsoft.com/office/powerpoint/2010/main" val="37699161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91</a:t>
            </a:fld>
            <a:endParaRPr lang="zh-CN" altLang="en-US"/>
          </a:p>
        </p:txBody>
      </p:sp>
    </p:spTree>
    <p:extLst>
      <p:ext uri="{BB962C8B-B14F-4D97-AF65-F5344CB8AC3E}">
        <p14:creationId xmlns:p14="http://schemas.microsoft.com/office/powerpoint/2010/main" val="8547271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92</a:t>
            </a:fld>
            <a:endParaRPr lang="zh-CN" altLang="en-US"/>
          </a:p>
        </p:txBody>
      </p:sp>
    </p:spTree>
    <p:extLst>
      <p:ext uri="{BB962C8B-B14F-4D97-AF65-F5344CB8AC3E}">
        <p14:creationId xmlns:p14="http://schemas.microsoft.com/office/powerpoint/2010/main" val="65321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a:t>
            </a:fld>
            <a:endParaRPr lang="zh-CN" altLang="en-US"/>
          </a:p>
        </p:txBody>
      </p:sp>
    </p:spTree>
    <p:extLst>
      <p:ext uri="{BB962C8B-B14F-4D97-AF65-F5344CB8AC3E}">
        <p14:creationId xmlns:p14="http://schemas.microsoft.com/office/powerpoint/2010/main" val="11476071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93</a:t>
            </a:fld>
            <a:endParaRPr lang="zh-CN" altLang="en-US"/>
          </a:p>
        </p:txBody>
      </p:sp>
    </p:spTree>
    <p:extLst>
      <p:ext uri="{BB962C8B-B14F-4D97-AF65-F5344CB8AC3E}">
        <p14:creationId xmlns:p14="http://schemas.microsoft.com/office/powerpoint/2010/main" val="33258736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94</a:t>
            </a:fld>
            <a:endParaRPr lang="zh-CN" altLang="en-US"/>
          </a:p>
        </p:txBody>
      </p:sp>
    </p:spTree>
    <p:extLst>
      <p:ext uri="{BB962C8B-B14F-4D97-AF65-F5344CB8AC3E}">
        <p14:creationId xmlns:p14="http://schemas.microsoft.com/office/powerpoint/2010/main" val="36011150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95</a:t>
            </a:fld>
            <a:endParaRPr lang="zh-CN" altLang="en-US"/>
          </a:p>
        </p:txBody>
      </p:sp>
    </p:spTree>
    <p:extLst>
      <p:ext uri="{BB962C8B-B14F-4D97-AF65-F5344CB8AC3E}">
        <p14:creationId xmlns:p14="http://schemas.microsoft.com/office/powerpoint/2010/main" val="25151530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96</a:t>
            </a:fld>
            <a:endParaRPr lang="zh-CN" altLang="en-US"/>
          </a:p>
        </p:txBody>
      </p:sp>
    </p:spTree>
    <p:extLst>
      <p:ext uri="{BB962C8B-B14F-4D97-AF65-F5344CB8AC3E}">
        <p14:creationId xmlns:p14="http://schemas.microsoft.com/office/powerpoint/2010/main" val="31534592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97</a:t>
            </a:fld>
            <a:endParaRPr lang="zh-CN" altLang="en-US"/>
          </a:p>
        </p:txBody>
      </p:sp>
    </p:spTree>
    <p:extLst>
      <p:ext uri="{BB962C8B-B14F-4D97-AF65-F5344CB8AC3E}">
        <p14:creationId xmlns:p14="http://schemas.microsoft.com/office/powerpoint/2010/main" val="708848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98</a:t>
            </a:fld>
            <a:endParaRPr lang="zh-CN" altLang="en-US"/>
          </a:p>
        </p:txBody>
      </p:sp>
    </p:spTree>
    <p:extLst>
      <p:ext uri="{BB962C8B-B14F-4D97-AF65-F5344CB8AC3E}">
        <p14:creationId xmlns:p14="http://schemas.microsoft.com/office/powerpoint/2010/main" val="22453750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99</a:t>
            </a:fld>
            <a:endParaRPr lang="zh-CN" altLang="en-US"/>
          </a:p>
        </p:txBody>
      </p:sp>
    </p:spTree>
    <p:extLst>
      <p:ext uri="{BB962C8B-B14F-4D97-AF65-F5344CB8AC3E}">
        <p14:creationId xmlns:p14="http://schemas.microsoft.com/office/powerpoint/2010/main" val="3685692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100</a:t>
            </a:fld>
            <a:endParaRPr lang="zh-CN" altLang="en-US"/>
          </a:p>
        </p:txBody>
      </p:sp>
    </p:spTree>
    <p:extLst>
      <p:ext uri="{BB962C8B-B14F-4D97-AF65-F5344CB8AC3E}">
        <p14:creationId xmlns:p14="http://schemas.microsoft.com/office/powerpoint/2010/main" val="13300322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101</a:t>
            </a:fld>
            <a:endParaRPr lang="zh-CN" altLang="en-US"/>
          </a:p>
        </p:txBody>
      </p:sp>
    </p:spTree>
    <p:extLst>
      <p:ext uri="{BB962C8B-B14F-4D97-AF65-F5344CB8AC3E}">
        <p14:creationId xmlns:p14="http://schemas.microsoft.com/office/powerpoint/2010/main" val="23797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102</a:t>
            </a:fld>
            <a:endParaRPr lang="zh-CN" altLang="en-US"/>
          </a:p>
        </p:txBody>
      </p:sp>
    </p:spTree>
    <p:extLst>
      <p:ext uri="{BB962C8B-B14F-4D97-AF65-F5344CB8AC3E}">
        <p14:creationId xmlns:p14="http://schemas.microsoft.com/office/powerpoint/2010/main" val="44683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909D2-29CA-412E-99F9-3E7992D205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E2C268-0483-4364-AFBF-4AD4262A6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02FF19-6A18-487C-9498-13A28E5CEA3E}"/>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DDDDEFBF-6159-411F-872C-E98EE98973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B7823-345F-4203-B0C9-6DC41BF5109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33717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46349-D08E-4293-9C0D-F0EA109E5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F14E6-CECB-487B-9D76-F68880A15C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41DDE8-108F-4DC6-8A4B-E5BF369A362A}"/>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A04D36FD-8FD7-426B-A56F-4652DB18AD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D73BCE-5D25-4109-BA73-CDF30D06D1E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64809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4C7D10-CD2B-4736-9522-A67E00A491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49384B-A5CF-4D28-91F4-49005CEF3F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CFF019-14AA-4D6F-A98D-3A40E011204D}"/>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D34081DC-495F-4376-A37B-02D2A9BC15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86EB3E-EAB9-44C7-B601-44363DA0EF6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2421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A6C2B-D538-4FD8-8CA8-F12956A3D5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1C432D-F3CD-4A31-B21D-CC9B287C1C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FCDF0E-4D16-4E3B-9C27-C530DA86C7D4}"/>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509EE65C-0B42-4F57-BD5F-AE0F88D1A6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6E33EE-7A9A-4268-8955-CB75A391926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40221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6C0ED-6BFF-40C6-B8B4-94674584087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CA29E65-C552-4086-A169-11E800E7ED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ADEDAFF-8562-47CF-BC24-9E87D7349CC7}"/>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A02260B4-1F98-414F-A958-BF4F54F2B9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6D4BAD-E8E4-49A2-8374-044C04AC308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89189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F797-47F1-483D-BBA0-00B003D94E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032FBE-A4AC-4D4F-9767-D948F3EB435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C2A30B-6A1E-4599-B6CE-50FC8938ED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E0DA6D-409A-49DB-B261-3B73D52602EB}"/>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6" name="页脚占位符 5">
            <a:extLst>
              <a:ext uri="{FF2B5EF4-FFF2-40B4-BE49-F238E27FC236}">
                <a16:creationId xmlns:a16="http://schemas.microsoft.com/office/drawing/2014/main" id="{F6310838-05FB-4376-89BC-6AAA8071D9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8B8A25-9F9E-4354-AD75-C6D0ED9A5999}"/>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419811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17AC-C764-465B-ABEC-A988C734988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43242C-7A32-469A-AB44-2FDC38F2E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D663B8-4CD5-4883-A432-153BD5148AA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F91DFB-612D-4449-8D4B-A7F8A24D6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6951F8C-4539-4820-85B1-BAC88618688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3AEA9A-1B38-4FF0-8F07-037785B355B5}"/>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8" name="页脚占位符 7">
            <a:extLst>
              <a:ext uri="{FF2B5EF4-FFF2-40B4-BE49-F238E27FC236}">
                <a16:creationId xmlns:a16="http://schemas.microsoft.com/office/drawing/2014/main" id="{DCD851FA-787D-47AF-8A72-2261F6C7AF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81D7653-41D5-46B6-A724-DF48F69148E3}"/>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50305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B77C-9FEC-4419-B876-3580D56880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AB6343-F348-4BF5-859C-D538E5E2F81E}"/>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4" name="页脚占位符 3">
            <a:extLst>
              <a:ext uri="{FF2B5EF4-FFF2-40B4-BE49-F238E27FC236}">
                <a16:creationId xmlns:a16="http://schemas.microsoft.com/office/drawing/2014/main" id="{C10ED5D5-15DA-4492-81EA-EF4D65B480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E8A119B-DE61-4674-831A-6B0760D034FB}"/>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10557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2251C1-A7AA-436E-AE3B-C2EFEF59D951}"/>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3" name="页脚占位符 2">
            <a:extLst>
              <a:ext uri="{FF2B5EF4-FFF2-40B4-BE49-F238E27FC236}">
                <a16:creationId xmlns:a16="http://schemas.microsoft.com/office/drawing/2014/main" id="{F16E62FF-08F5-47A0-A942-A9A59AC43D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40AC7D5-5F14-4E79-912D-2CD504607491}"/>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46324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5D1B-39B1-4D0E-8E60-CE06EE113B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8D5555-D988-448B-965C-E31ECFFBD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8339ED-B92B-43CD-90BA-CD73019C5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B0A7ED-44B1-4787-91AF-866A987252F2}"/>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6" name="页脚占位符 5">
            <a:extLst>
              <a:ext uri="{FF2B5EF4-FFF2-40B4-BE49-F238E27FC236}">
                <a16:creationId xmlns:a16="http://schemas.microsoft.com/office/drawing/2014/main" id="{2BB72F7B-DF8F-4655-BBCA-96E82100AC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570C2D-9BC2-43AA-A94B-526C9066FF7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9321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8E789-BB25-485B-8195-5E40DBB12D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7B4CF9-0F1A-4C19-8B4C-B2E61DD94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118A51-2817-4E37-93F9-DF018B315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362785-5706-4807-BB87-2F90B1718EE6}"/>
              </a:ext>
            </a:extLst>
          </p:cNvPr>
          <p:cNvSpPr>
            <a:spLocks noGrp="1"/>
          </p:cNvSpPr>
          <p:nvPr>
            <p:ph type="dt" sz="half" idx="10"/>
          </p:nvPr>
        </p:nvSpPr>
        <p:spPr/>
        <p:txBody>
          <a:bodyPr/>
          <a:lstStyle/>
          <a:p>
            <a:fld id="{19DC1EFF-D51F-4B3A-B36D-E62471D0C512}" type="datetimeFigureOut">
              <a:rPr lang="zh-CN" altLang="en-US" smtClean="0"/>
              <a:t>2020-12-16</a:t>
            </a:fld>
            <a:endParaRPr lang="zh-CN" altLang="en-US"/>
          </a:p>
        </p:txBody>
      </p:sp>
      <p:sp>
        <p:nvSpPr>
          <p:cNvPr id="6" name="页脚占位符 5">
            <a:extLst>
              <a:ext uri="{FF2B5EF4-FFF2-40B4-BE49-F238E27FC236}">
                <a16:creationId xmlns:a16="http://schemas.microsoft.com/office/drawing/2014/main" id="{6718350C-F624-4714-87E9-A68F4C5580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B5F9BB-9F20-407A-9279-BAB81A4F2B9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72419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0672CB-AB77-412F-B265-7830A5E21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8108D5-2AA8-4005-B1AF-90F9271A8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C09AB0-4E73-4E8E-984F-45CBBB252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C1EFF-D51F-4B3A-B36D-E62471D0C512}" type="datetimeFigureOut">
              <a:rPr lang="zh-CN" altLang="en-US" smtClean="0"/>
              <a:t>2020-12-16</a:t>
            </a:fld>
            <a:endParaRPr lang="zh-CN" altLang="en-US"/>
          </a:p>
        </p:txBody>
      </p:sp>
      <p:sp>
        <p:nvSpPr>
          <p:cNvPr id="5" name="页脚占位符 4">
            <a:extLst>
              <a:ext uri="{FF2B5EF4-FFF2-40B4-BE49-F238E27FC236}">
                <a16:creationId xmlns:a16="http://schemas.microsoft.com/office/drawing/2014/main" id="{65944227-5A90-4B2B-BE07-7AC22055A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9A6F93-71CC-488E-A09C-6653F25F2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0447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2.jpeg"/><Relationship Id="rId7"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3.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5.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 Id="rId1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f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4024BF-FADB-4FFC-AAA4-0F693FA13297}"/>
              </a:ext>
            </a:extLst>
          </p:cNvPr>
          <p:cNvSpPr/>
          <p:nvPr/>
        </p:nvSpPr>
        <p:spPr>
          <a:xfrm>
            <a:off x="0"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DE1FC9D-4643-430B-A189-C6A39A08168C}"/>
              </a:ext>
            </a:extLst>
          </p:cNvPr>
          <p:cNvSpPr/>
          <p:nvPr/>
        </p:nvSpPr>
        <p:spPr>
          <a:xfrm>
            <a:off x="11725275"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1B8A66-9E73-47DE-8197-B9FE438A99CB}"/>
              </a:ext>
            </a:extLst>
          </p:cNvPr>
          <p:cNvSpPr/>
          <p:nvPr/>
        </p:nvSpPr>
        <p:spPr>
          <a:xfrm>
            <a:off x="-1" y="6410325"/>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6DCD9B-7692-4E22-9038-14DE9C649E69}"/>
              </a:ext>
            </a:extLst>
          </p:cNvPr>
          <p:cNvSpPr/>
          <p:nvPr/>
        </p:nvSpPr>
        <p:spPr>
          <a:xfrm>
            <a:off x="11725275" y="6410324"/>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7071F66-1B6B-4817-B376-2A7157CB6620}"/>
              </a:ext>
            </a:extLst>
          </p:cNvPr>
          <p:cNvGrpSpPr/>
          <p:nvPr/>
        </p:nvGrpSpPr>
        <p:grpSpPr>
          <a:xfrm>
            <a:off x="296696" y="628747"/>
            <a:ext cx="7150223" cy="646331"/>
            <a:chOff x="371375" y="3478825"/>
            <a:chExt cx="7150223" cy="646331"/>
          </a:xfrm>
        </p:grpSpPr>
        <p:sp>
          <p:nvSpPr>
            <p:cNvPr id="12" name="文本框 11">
              <a:extLst>
                <a:ext uri="{FF2B5EF4-FFF2-40B4-BE49-F238E27FC236}">
                  <a16:creationId xmlns:a16="http://schemas.microsoft.com/office/drawing/2014/main" id="{7263D297-38D8-4FC6-9087-04DD0CE5F537}"/>
                </a:ext>
              </a:extLst>
            </p:cNvPr>
            <p:cNvSpPr txBox="1"/>
            <p:nvPr/>
          </p:nvSpPr>
          <p:spPr>
            <a:xfrm>
              <a:off x="371375" y="3508442"/>
              <a:ext cx="1733650" cy="461665"/>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电子科技大</a:t>
              </a:r>
            </a:p>
          </p:txBody>
        </p:sp>
        <p:sp>
          <p:nvSpPr>
            <p:cNvPr id="13" name="文本框 12">
              <a:extLst>
                <a:ext uri="{FF2B5EF4-FFF2-40B4-BE49-F238E27FC236}">
                  <a16:creationId xmlns:a16="http://schemas.microsoft.com/office/drawing/2014/main" id="{5D759CA5-078A-4543-B357-A670BD0CACBE}"/>
                </a:ext>
              </a:extLst>
            </p:cNvPr>
            <p:cNvSpPr txBox="1"/>
            <p:nvPr/>
          </p:nvSpPr>
          <p:spPr>
            <a:xfrm>
              <a:off x="2419048" y="3700135"/>
              <a:ext cx="2324101" cy="369332"/>
            </a:xfrm>
            <a:prstGeom prst="rect">
              <a:avLst/>
            </a:prstGeom>
            <a:noFill/>
          </p:spPr>
          <p:txBody>
            <a:bodyPr wrap="square" rtlCol="0">
              <a:spAutoFit/>
            </a:bodyPr>
            <a:lstStyle/>
            <a:p>
              <a:r>
                <a:rPr lang="zh-CN" altLang="en-US" sz="1800" dirty="0">
                  <a:latin typeface="苹方 粗体" panose="020B0600000000000000" pitchFamily="34" charset="-122"/>
                  <a:ea typeface="苹方 粗体" panose="020B0600000000000000" pitchFamily="34" charset="-122"/>
                </a:rPr>
                <a:t>生会宣传部平面</a:t>
              </a:r>
              <a:endParaRPr lang="zh-CN" altLang="en-US" dirty="0"/>
            </a:p>
          </p:txBody>
        </p:sp>
        <p:sp>
          <p:nvSpPr>
            <p:cNvPr id="14" name="文本框 13">
              <a:extLst>
                <a:ext uri="{FF2B5EF4-FFF2-40B4-BE49-F238E27FC236}">
                  <a16:creationId xmlns:a16="http://schemas.microsoft.com/office/drawing/2014/main" id="{772D21CD-3D3D-4DB2-9AB9-248ABA13D9E5}"/>
                </a:ext>
              </a:extLst>
            </p:cNvPr>
            <p:cNvSpPr txBox="1"/>
            <p:nvPr/>
          </p:nvSpPr>
          <p:spPr>
            <a:xfrm>
              <a:off x="1933374" y="3478825"/>
              <a:ext cx="723901" cy="646331"/>
            </a:xfrm>
            <a:prstGeom prst="rect">
              <a:avLst/>
            </a:prstGeom>
            <a:noFill/>
          </p:spPr>
          <p:txBody>
            <a:bodyPr wrap="square" rtlCol="0">
              <a:spAutoFit/>
            </a:bodyPr>
            <a:lstStyle/>
            <a:p>
              <a:r>
                <a:rPr lang="zh-CN" altLang="en-US" sz="3600" dirty="0">
                  <a:latin typeface="苹方 中等" panose="020B0400000000000000" pitchFamily="34" charset="-122"/>
                  <a:ea typeface="苹方 中等" panose="020B0400000000000000" pitchFamily="34" charset="-122"/>
                </a:rPr>
                <a:t>学</a:t>
              </a:r>
            </a:p>
          </p:txBody>
        </p:sp>
        <p:sp>
          <p:nvSpPr>
            <p:cNvPr id="15" name="文本框 14">
              <a:extLst>
                <a:ext uri="{FF2B5EF4-FFF2-40B4-BE49-F238E27FC236}">
                  <a16:creationId xmlns:a16="http://schemas.microsoft.com/office/drawing/2014/main" id="{44F3E210-661E-49ED-AC70-4C2F62EF0026}"/>
                </a:ext>
              </a:extLst>
            </p:cNvPr>
            <p:cNvSpPr txBox="1"/>
            <p:nvPr/>
          </p:nvSpPr>
          <p:spPr>
            <a:xfrm>
              <a:off x="1380623" y="3821040"/>
              <a:ext cx="1036738"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UESTC</a:t>
              </a:r>
              <a:endParaRPr lang="zh-CN" altLang="en-US" sz="1200" dirty="0"/>
            </a:p>
          </p:txBody>
        </p:sp>
        <p:sp>
          <p:nvSpPr>
            <p:cNvPr id="16" name="文本框 15">
              <a:extLst>
                <a:ext uri="{FF2B5EF4-FFF2-40B4-BE49-F238E27FC236}">
                  <a16:creationId xmlns:a16="http://schemas.microsoft.com/office/drawing/2014/main" id="{A71EE4A2-D753-4EB5-BC73-C615499E31B5}"/>
                </a:ext>
              </a:extLst>
            </p:cNvPr>
            <p:cNvSpPr txBox="1"/>
            <p:nvPr/>
          </p:nvSpPr>
          <p:spPr>
            <a:xfrm>
              <a:off x="2440751" y="3514992"/>
              <a:ext cx="5080847"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Propaganda Department of Student Union</a:t>
              </a:r>
              <a:endParaRPr lang="zh-CN" altLang="en-US" sz="1200" dirty="0"/>
            </a:p>
          </p:txBody>
        </p:sp>
      </p:grpSp>
    </p:spTree>
    <p:extLst>
      <p:ext uri="{BB962C8B-B14F-4D97-AF65-F5344CB8AC3E}">
        <p14:creationId xmlns:p14="http://schemas.microsoft.com/office/powerpoint/2010/main" val="268955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730983"/>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一切以引导观众为目的的排列技巧</a:t>
            </a:r>
          </a:p>
        </p:txBody>
      </p:sp>
    </p:spTree>
    <p:extLst>
      <p:ext uri="{BB962C8B-B14F-4D97-AF65-F5344CB8AC3E}">
        <p14:creationId xmlns:p14="http://schemas.microsoft.com/office/powerpoint/2010/main" val="169929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字体矩阵使用指北</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知道就好，多多观察</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2077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extLst>
              <p:ext uri="{D42A27DB-BD31-4B8C-83A1-F6EECF244321}">
                <p14:modId xmlns:p14="http://schemas.microsoft.com/office/powerpoint/2010/main" val="93624683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extLst>
              <p:ext uri="{D42A27DB-BD31-4B8C-83A1-F6EECF244321}">
                <p14:modId xmlns:p14="http://schemas.microsoft.com/office/powerpoint/2010/main" val="1231928641"/>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extLst>
              <p:ext uri="{D42A27DB-BD31-4B8C-83A1-F6EECF244321}">
                <p14:modId xmlns:p14="http://schemas.microsoft.com/office/powerpoint/2010/main" val="458432836"/>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extLst>
              <p:ext uri="{D42A27DB-BD31-4B8C-83A1-F6EECF244321}">
                <p14:modId xmlns:p14="http://schemas.microsoft.com/office/powerpoint/2010/main" val="1482426795"/>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extLst>
              <p:ext uri="{D42A27DB-BD31-4B8C-83A1-F6EECF244321}">
                <p14:modId xmlns:p14="http://schemas.microsoft.com/office/powerpoint/2010/main" val="2028850046"/>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extLst>
              <p:ext uri="{D42A27DB-BD31-4B8C-83A1-F6EECF244321}">
                <p14:modId xmlns:p14="http://schemas.microsoft.com/office/powerpoint/2010/main" val="2095363415"/>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794114192"/>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extLst>
              <p:ext uri="{D42A27DB-BD31-4B8C-83A1-F6EECF244321}">
                <p14:modId xmlns:p14="http://schemas.microsoft.com/office/powerpoint/2010/main" val="589079220"/>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extLst>
              <p:ext uri="{D42A27DB-BD31-4B8C-83A1-F6EECF244321}">
                <p14:modId xmlns:p14="http://schemas.microsoft.com/office/powerpoint/2010/main" val="2865872613"/>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extLst>
              <p:ext uri="{D42A27DB-BD31-4B8C-83A1-F6EECF244321}">
                <p14:modId xmlns:p14="http://schemas.microsoft.com/office/powerpoint/2010/main" val="3578200309"/>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extLst>
              <p:ext uri="{D42A27DB-BD31-4B8C-83A1-F6EECF244321}">
                <p14:modId xmlns:p14="http://schemas.microsoft.com/office/powerpoint/2010/main" val="1311319644"/>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extLst>
              <p:ext uri="{D42A27DB-BD31-4B8C-83A1-F6EECF244321}">
                <p14:modId xmlns:p14="http://schemas.microsoft.com/office/powerpoint/2010/main" val="3595949109"/>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extLst>
              <p:ext uri="{D42A27DB-BD31-4B8C-83A1-F6EECF244321}">
                <p14:modId xmlns:p14="http://schemas.microsoft.com/office/powerpoint/2010/main" val="932978987"/>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extLst>
              <p:ext uri="{D42A27DB-BD31-4B8C-83A1-F6EECF244321}">
                <p14:modId xmlns:p14="http://schemas.microsoft.com/office/powerpoint/2010/main" val="3996222997"/>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extLst>
              <p:ext uri="{D42A27DB-BD31-4B8C-83A1-F6EECF244321}">
                <p14:modId xmlns:p14="http://schemas.microsoft.com/office/powerpoint/2010/main" val="3935594484"/>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extLst>
              <p:ext uri="{D42A27DB-BD31-4B8C-83A1-F6EECF244321}">
                <p14:modId xmlns:p14="http://schemas.microsoft.com/office/powerpoint/2010/main" val="3365722194"/>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83" name="箭头: 上下 82">
            <a:extLst>
              <a:ext uri="{FF2B5EF4-FFF2-40B4-BE49-F238E27FC236}">
                <a16:creationId xmlns:a16="http://schemas.microsoft.com/office/drawing/2014/main" id="{8AB20B4F-FEF7-40A3-9003-F856D5DA052E}"/>
              </a:ext>
            </a:extLst>
          </p:cNvPr>
          <p:cNvSpPr/>
          <p:nvPr/>
        </p:nvSpPr>
        <p:spPr>
          <a:xfrm>
            <a:off x="3171421"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4" name="箭头: 上下 83">
            <a:extLst>
              <a:ext uri="{FF2B5EF4-FFF2-40B4-BE49-F238E27FC236}">
                <a16:creationId xmlns:a16="http://schemas.microsoft.com/office/drawing/2014/main" id="{95EC6EAD-1266-4EEC-AE96-94D9D90E8991}"/>
              </a:ext>
            </a:extLst>
          </p:cNvPr>
          <p:cNvSpPr/>
          <p:nvPr/>
        </p:nvSpPr>
        <p:spPr>
          <a:xfrm>
            <a:off x="4905307"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6" name="箭头: 上下 85">
            <a:extLst>
              <a:ext uri="{FF2B5EF4-FFF2-40B4-BE49-F238E27FC236}">
                <a16:creationId xmlns:a16="http://schemas.microsoft.com/office/drawing/2014/main" id="{80202124-CC12-48DD-8E94-471062316EEA}"/>
              </a:ext>
            </a:extLst>
          </p:cNvPr>
          <p:cNvSpPr/>
          <p:nvPr/>
        </p:nvSpPr>
        <p:spPr>
          <a:xfrm>
            <a:off x="6619819"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878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2310411771"/>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16" name="箭头: 上下 15">
            <a:extLst>
              <a:ext uri="{FF2B5EF4-FFF2-40B4-BE49-F238E27FC236}">
                <a16:creationId xmlns:a16="http://schemas.microsoft.com/office/drawing/2014/main" id="{7BF54D6B-9ABF-4065-8BF2-4B56859C5B8D}"/>
              </a:ext>
            </a:extLst>
          </p:cNvPr>
          <p:cNvSpPr/>
          <p:nvPr/>
        </p:nvSpPr>
        <p:spPr>
          <a:xfrm rot="18456076">
            <a:off x="5792151" y="399603"/>
            <a:ext cx="693419" cy="65269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箭头: 上下 17">
            <a:extLst>
              <a:ext uri="{FF2B5EF4-FFF2-40B4-BE49-F238E27FC236}">
                <a16:creationId xmlns:a16="http://schemas.microsoft.com/office/drawing/2014/main" id="{61D738EB-5337-421F-90C2-EE3222BB94EC}"/>
              </a:ext>
            </a:extLst>
          </p:cNvPr>
          <p:cNvSpPr/>
          <p:nvPr/>
        </p:nvSpPr>
        <p:spPr>
          <a:xfrm rot="18456076">
            <a:off x="5084314" y="1863326"/>
            <a:ext cx="693419" cy="4818063"/>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上下 19">
            <a:extLst>
              <a:ext uri="{FF2B5EF4-FFF2-40B4-BE49-F238E27FC236}">
                <a16:creationId xmlns:a16="http://schemas.microsoft.com/office/drawing/2014/main" id="{1C8C617E-EEEA-4184-89C1-97976845C51F}"/>
              </a:ext>
            </a:extLst>
          </p:cNvPr>
          <p:cNvSpPr/>
          <p:nvPr/>
        </p:nvSpPr>
        <p:spPr>
          <a:xfrm rot="18456076">
            <a:off x="6528595" y="645037"/>
            <a:ext cx="693419" cy="43793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2" name="箭头: 上下 21">
            <a:extLst>
              <a:ext uri="{FF2B5EF4-FFF2-40B4-BE49-F238E27FC236}">
                <a16:creationId xmlns:a16="http://schemas.microsoft.com/office/drawing/2014/main" id="{32E93358-B9F2-431C-8D21-C955838A9FC9}"/>
              </a:ext>
            </a:extLst>
          </p:cNvPr>
          <p:cNvSpPr/>
          <p:nvPr/>
        </p:nvSpPr>
        <p:spPr>
          <a:xfrm rot="18456076">
            <a:off x="4246622" y="3351371"/>
            <a:ext cx="693419" cy="2988586"/>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561A1142-AEE2-4647-B3EE-9B480AF7CDD9}"/>
              </a:ext>
            </a:extLst>
          </p:cNvPr>
          <p:cNvSpPr/>
          <p:nvPr/>
        </p:nvSpPr>
        <p:spPr>
          <a:xfrm rot="18456076">
            <a:off x="7594184" y="1157030"/>
            <a:ext cx="693419" cy="2486909"/>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上下 82">
            <a:extLst>
              <a:ext uri="{FF2B5EF4-FFF2-40B4-BE49-F238E27FC236}">
                <a16:creationId xmlns:a16="http://schemas.microsoft.com/office/drawing/2014/main" id="{8AB20B4F-FEF7-40A3-9003-F856D5DA052E}"/>
              </a:ext>
            </a:extLst>
          </p:cNvPr>
          <p:cNvSpPr/>
          <p:nvPr/>
        </p:nvSpPr>
        <p:spPr>
          <a:xfrm rot="16200000">
            <a:off x="5792154" y="-1018404"/>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箭头: 上下 9">
            <a:extLst>
              <a:ext uri="{FF2B5EF4-FFF2-40B4-BE49-F238E27FC236}">
                <a16:creationId xmlns:a16="http://schemas.microsoft.com/office/drawing/2014/main" id="{D063510F-04F9-4B28-A424-7D132BB634D9}"/>
              </a:ext>
            </a:extLst>
          </p:cNvPr>
          <p:cNvSpPr/>
          <p:nvPr/>
        </p:nvSpPr>
        <p:spPr>
          <a:xfrm rot="16200000">
            <a:off x="5792153" y="103602"/>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箭头: 上下 12">
            <a:extLst>
              <a:ext uri="{FF2B5EF4-FFF2-40B4-BE49-F238E27FC236}">
                <a16:creationId xmlns:a16="http://schemas.microsoft.com/office/drawing/2014/main" id="{417A7B77-E775-4516-8200-D9E4F0A1B264}"/>
              </a:ext>
            </a:extLst>
          </p:cNvPr>
          <p:cNvSpPr/>
          <p:nvPr/>
        </p:nvSpPr>
        <p:spPr>
          <a:xfrm rot="16200000">
            <a:off x="5792153" y="1210480"/>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箭头: 上下 13">
            <a:extLst>
              <a:ext uri="{FF2B5EF4-FFF2-40B4-BE49-F238E27FC236}">
                <a16:creationId xmlns:a16="http://schemas.microsoft.com/office/drawing/2014/main" id="{08E97CB4-5B95-4A50-8FCA-FE491825CAB8}"/>
              </a:ext>
            </a:extLst>
          </p:cNvPr>
          <p:cNvSpPr/>
          <p:nvPr/>
        </p:nvSpPr>
        <p:spPr>
          <a:xfrm rot="16200000">
            <a:off x="5792152" y="2774701"/>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172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074" name="Picture 2" descr="查看源图像">
            <a:extLst>
              <a:ext uri="{FF2B5EF4-FFF2-40B4-BE49-F238E27FC236}">
                <a16:creationId xmlns:a16="http://schemas.microsoft.com/office/drawing/2014/main" id="{005E02A4-5DE7-481D-AAFA-D047CE7CF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2162175"/>
            <a:ext cx="4514850" cy="25336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4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42" name="Picture 2" descr="查看源图像">
            <a:extLst>
              <a:ext uri="{FF2B5EF4-FFF2-40B4-BE49-F238E27FC236}">
                <a16:creationId xmlns:a16="http://schemas.microsoft.com/office/drawing/2014/main" id="{E71B637E-4CA8-46A1-AA5F-CA71385EA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260" y="1029415"/>
            <a:ext cx="5713456" cy="479917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4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非常简单的排版技巧概要</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71203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266" name="Picture 2" descr="查看源图像">
            <a:extLst>
              <a:ext uri="{FF2B5EF4-FFF2-40B4-BE49-F238E27FC236}">
                <a16:creationId xmlns:a16="http://schemas.microsoft.com/office/drawing/2014/main" id="{1B32B244-6679-4194-B1E6-5E85A6925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212" y="1107788"/>
            <a:ext cx="7181576" cy="499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8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5122" name="Picture 2" descr="See the source image">
            <a:extLst>
              <a:ext uri="{FF2B5EF4-FFF2-40B4-BE49-F238E27FC236}">
                <a16:creationId xmlns:a16="http://schemas.microsoft.com/office/drawing/2014/main" id="{D0216218-D126-418F-88D5-4780B38FB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955" y="1082478"/>
            <a:ext cx="4561462" cy="46930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348D9F15-0F65-40EE-8265-0C4AA67A4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7585" y="1176337"/>
            <a:ext cx="45148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73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2290" name="Picture 2" descr="查看源图像">
            <a:extLst>
              <a:ext uri="{FF2B5EF4-FFF2-40B4-BE49-F238E27FC236}">
                <a16:creationId xmlns:a16="http://schemas.microsoft.com/office/drawing/2014/main" id="{51AFC579-0266-40DD-80F2-B6E272825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1533525"/>
            <a:ext cx="5715000" cy="37909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5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2" name="图片 1">
            <a:extLst>
              <a:ext uri="{FF2B5EF4-FFF2-40B4-BE49-F238E27FC236}">
                <a16:creationId xmlns:a16="http://schemas.microsoft.com/office/drawing/2014/main" id="{48158AB3-7D62-4D41-8F29-2BF1CC346C67}"/>
              </a:ext>
            </a:extLst>
          </p:cNvPr>
          <p:cNvPicPr>
            <a:picLocks noChangeAspect="1"/>
          </p:cNvPicPr>
          <p:nvPr/>
        </p:nvPicPr>
        <p:blipFill>
          <a:blip r:embed="rId5"/>
          <a:stretch>
            <a:fillRect/>
          </a:stretch>
        </p:blipFill>
        <p:spPr>
          <a:xfrm>
            <a:off x="3376484" y="2147135"/>
            <a:ext cx="5427641" cy="1366961"/>
          </a:xfrm>
          <a:prstGeom prst="rect">
            <a:avLst/>
          </a:prstGeom>
          <a:effectLst>
            <a:outerShdw blurRad="317500" sx="102000" sy="102000" algn="ctr" rotWithShape="0">
              <a:prstClr val="black">
                <a:alpha val="40000"/>
              </a:prstClr>
            </a:outerShdw>
          </a:effectLst>
        </p:spPr>
      </p:pic>
      <p:pic>
        <p:nvPicPr>
          <p:cNvPr id="3" name="图片 2">
            <a:extLst>
              <a:ext uri="{FF2B5EF4-FFF2-40B4-BE49-F238E27FC236}">
                <a16:creationId xmlns:a16="http://schemas.microsoft.com/office/drawing/2014/main" id="{2F221519-F122-4378-AC8D-008B9D2742C7}"/>
              </a:ext>
            </a:extLst>
          </p:cNvPr>
          <p:cNvPicPr>
            <a:picLocks noChangeAspect="1"/>
          </p:cNvPicPr>
          <p:nvPr/>
        </p:nvPicPr>
        <p:blipFill>
          <a:blip r:embed="rId6"/>
          <a:stretch>
            <a:fillRect/>
          </a:stretch>
        </p:blipFill>
        <p:spPr>
          <a:xfrm>
            <a:off x="3376484" y="3680038"/>
            <a:ext cx="5439032" cy="162999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408831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54428"/>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排版，</a:t>
            </a:r>
            <a:endParaRPr lang="en-US" altLang="zh-CN" sz="2800" dirty="0">
              <a:latin typeface="苹方 粗体" panose="020B0600000000000000" pitchFamily="34" charset="-122"/>
              <a:ea typeface="苹方 粗体" panose="020B0600000000000000" pitchFamily="34" charset="-122"/>
            </a:endParaRPr>
          </a:p>
          <a:p>
            <a:r>
              <a:rPr lang="zh-CN" altLang="en-US" sz="2800" dirty="0">
                <a:latin typeface="苹方 粗体" panose="020B0600000000000000" pitchFamily="34" charset="-122"/>
                <a:ea typeface="苹方 粗体" panose="020B0600000000000000" pitchFamily="34" charset="-122"/>
              </a:rPr>
              <a:t>为了传达信息</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425120"/>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一种以引导观众观察方式为目的的排列技巧</a:t>
            </a:r>
          </a:p>
        </p:txBody>
      </p:sp>
    </p:spTree>
    <p:extLst>
      <p:ext uri="{BB962C8B-B14F-4D97-AF65-F5344CB8AC3E}">
        <p14:creationId xmlns:p14="http://schemas.microsoft.com/office/powerpoint/2010/main" val="164629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EDEFD816-F468-45AA-9B12-DC5534FCD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485" y="1338728"/>
            <a:ext cx="2787029" cy="418054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7596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EFA5C06A-869C-429A-B1F0-1044923BA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747" y="870549"/>
            <a:ext cx="2273899" cy="5116899"/>
          </a:xfrm>
          <a:prstGeom prst="rect">
            <a:avLst/>
          </a:prstGeom>
          <a:effectLst>
            <a:outerShdw blurRad="317500" sx="102000" sy="102000" algn="ctr" rotWithShape="0">
              <a:prstClr val="black">
                <a:alpha val="40000"/>
              </a:prstClr>
            </a:outerShdw>
          </a:effectLst>
        </p:spPr>
      </p:pic>
      <p:pic>
        <p:nvPicPr>
          <p:cNvPr id="8" name="图片 7">
            <a:extLst>
              <a:ext uri="{FF2B5EF4-FFF2-40B4-BE49-F238E27FC236}">
                <a16:creationId xmlns:a16="http://schemas.microsoft.com/office/drawing/2014/main" id="{2C5193C3-66C2-45D6-BC88-CA16627B5F9E}"/>
              </a:ext>
            </a:extLst>
          </p:cNvPr>
          <p:cNvPicPr>
            <a:picLocks noChangeAspect="1"/>
          </p:cNvPicPr>
          <p:nvPr/>
        </p:nvPicPr>
        <p:blipFill>
          <a:blip r:embed="rId6"/>
          <a:stretch>
            <a:fillRect/>
          </a:stretch>
        </p:blipFill>
        <p:spPr>
          <a:xfrm>
            <a:off x="6096000" y="1271657"/>
            <a:ext cx="3379334" cy="4314685"/>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003416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为谁排版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考虑清楚你自己的地位</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6324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3748229" y="2190267"/>
            <a:ext cx="4695542" cy="2669953"/>
          </a:xfrm>
          <a:prstGeom prst="roundRect">
            <a:avLst>
              <a:gd name="adj" fmla="val 4219"/>
            </a:avLst>
          </a:prstGeom>
          <a:solidFill>
            <a:schemeClr val="bg1"/>
          </a:solidFill>
          <a:ln>
            <a:noFill/>
          </a:ln>
          <a:effectLst>
            <a:outerShdw blurRad="317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2D4156A-2606-4D20-AFD0-4EF07F29B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105" y="2768084"/>
            <a:ext cx="942734" cy="1213821"/>
          </a:xfrm>
          <a:prstGeom prst="rect">
            <a:avLst/>
          </a:prstGeom>
        </p:spPr>
      </p:pic>
      <p:sp>
        <p:nvSpPr>
          <p:cNvPr id="14" name="文本框 13">
            <a:extLst>
              <a:ext uri="{FF2B5EF4-FFF2-40B4-BE49-F238E27FC236}">
                <a16:creationId xmlns:a16="http://schemas.microsoft.com/office/drawing/2014/main" id="{98BB0E12-83B9-42B0-8626-F38055078986}"/>
              </a:ext>
            </a:extLst>
          </p:cNvPr>
          <p:cNvSpPr txBox="1"/>
          <p:nvPr/>
        </p:nvSpPr>
        <p:spPr>
          <a:xfrm>
            <a:off x="4285475" y="2598807"/>
            <a:ext cx="176431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姓名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王兆楠</a:t>
            </a:r>
          </a:p>
        </p:txBody>
      </p:sp>
      <p:sp>
        <p:nvSpPr>
          <p:cNvPr id="16" name="文本框 15">
            <a:extLst>
              <a:ext uri="{FF2B5EF4-FFF2-40B4-BE49-F238E27FC236}">
                <a16:creationId xmlns:a16="http://schemas.microsoft.com/office/drawing/2014/main" id="{C7034416-2A51-4AF6-B5DB-586DB58B239E}"/>
              </a:ext>
            </a:extLst>
          </p:cNvPr>
          <p:cNvSpPr txBox="1"/>
          <p:nvPr/>
        </p:nvSpPr>
        <p:spPr>
          <a:xfrm>
            <a:off x="4288359"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7" name="文本框 16">
            <a:extLst>
              <a:ext uri="{FF2B5EF4-FFF2-40B4-BE49-F238E27FC236}">
                <a16:creationId xmlns:a16="http://schemas.microsoft.com/office/drawing/2014/main" id="{19F3193C-BD63-468C-B782-38D326C3BC3F}"/>
              </a:ext>
            </a:extLst>
          </p:cNvPr>
          <p:cNvSpPr txBox="1"/>
          <p:nvPr/>
        </p:nvSpPr>
        <p:spPr>
          <a:xfrm>
            <a:off x="4285472"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9" name="文本框 18">
            <a:extLst>
              <a:ext uri="{FF2B5EF4-FFF2-40B4-BE49-F238E27FC236}">
                <a16:creationId xmlns:a16="http://schemas.microsoft.com/office/drawing/2014/main" id="{C00A46FD-203B-4041-9F4C-485171CEBB18}"/>
              </a:ext>
            </a:extLst>
          </p:cNvPr>
          <p:cNvSpPr txBox="1"/>
          <p:nvPr/>
        </p:nvSpPr>
        <p:spPr>
          <a:xfrm>
            <a:off x="4288298" y="3230706"/>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专业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信息与软件工程</a:t>
            </a:r>
          </a:p>
        </p:txBody>
      </p:sp>
      <p:sp>
        <p:nvSpPr>
          <p:cNvPr id="21" name="文本框 20">
            <a:extLst>
              <a:ext uri="{FF2B5EF4-FFF2-40B4-BE49-F238E27FC236}">
                <a16:creationId xmlns:a16="http://schemas.microsoft.com/office/drawing/2014/main" id="{8427A18B-366D-40B0-BB1C-C20DEB972AD2}"/>
              </a:ext>
            </a:extLst>
          </p:cNvPr>
          <p:cNvSpPr txBox="1"/>
          <p:nvPr/>
        </p:nvSpPr>
        <p:spPr>
          <a:xfrm>
            <a:off x="4278157" y="3515178"/>
            <a:ext cx="2254083" cy="338554"/>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TEL</a:t>
            </a:r>
            <a:r>
              <a:rPr lang="zh-CN" altLang="en-US" sz="14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18825032708</a:t>
            </a:r>
            <a:endParaRPr lang="zh-CN" altLang="en-US" sz="1600" dirty="0">
              <a:latin typeface="苹方 粗体" panose="020B0600000000000000" pitchFamily="34" charset="-122"/>
              <a:ea typeface="苹方 粗体" panose="020B0600000000000000" pitchFamily="34" charset="-122"/>
            </a:endParaRPr>
          </a:p>
        </p:txBody>
      </p:sp>
      <p:sp>
        <p:nvSpPr>
          <p:cNvPr id="23" name="文本框 22">
            <a:extLst>
              <a:ext uri="{FF2B5EF4-FFF2-40B4-BE49-F238E27FC236}">
                <a16:creationId xmlns:a16="http://schemas.microsoft.com/office/drawing/2014/main" id="{371BAE07-F16A-439F-BEAE-D75975B40227}"/>
              </a:ext>
            </a:extLst>
          </p:cNvPr>
          <p:cNvSpPr txBox="1"/>
          <p:nvPr/>
        </p:nvSpPr>
        <p:spPr>
          <a:xfrm>
            <a:off x="4285472" y="3812577"/>
            <a:ext cx="2254083" cy="338554"/>
          </a:xfrm>
          <a:prstGeom prst="rect">
            <a:avLst/>
          </a:prstGeom>
          <a:noFill/>
        </p:spPr>
        <p:txBody>
          <a:bodyPr wrap="square" rtlCol="0">
            <a:spAutoFit/>
          </a:bodyPr>
          <a:lstStyle/>
          <a:p>
            <a:r>
              <a:rPr lang="en-US" altLang="zh-CN" sz="1600" dirty="0">
                <a:latin typeface="苹方 粗体" panose="020B0600000000000000" pitchFamily="34" charset="-122"/>
                <a:ea typeface="苹方 粗体" panose="020B0600000000000000" pitchFamily="34" charset="-122"/>
              </a:rPr>
              <a:t> QQ</a:t>
            </a:r>
            <a:r>
              <a:rPr lang="en-US" altLang="zh-CN" sz="1400" dirty="0">
                <a:latin typeface="苹方 粗体" panose="020B0600000000000000" pitchFamily="34" charset="-122"/>
                <a:ea typeface="苹方 粗体" panose="020B0600000000000000" pitchFamily="34" charset="-122"/>
              </a:rPr>
              <a:t> </a:t>
            </a:r>
            <a:r>
              <a:rPr lang="en-US" altLang="zh-CN" sz="10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1647032745</a:t>
            </a:r>
            <a:endParaRPr lang="zh-CN" altLang="en-US" sz="1600" dirty="0">
              <a:latin typeface="苹方 粗体" panose="020B0600000000000000" pitchFamily="34" charset="-122"/>
              <a:ea typeface="苹方 粗体" panose="020B0600000000000000" pitchFamily="34" charset="-122"/>
            </a:endParaRPr>
          </a:p>
        </p:txBody>
      </p:sp>
      <p:sp>
        <p:nvSpPr>
          <p:cNvPr id="25" name="文本框 24">
            <a:extLst>
              <a:ext uri="{FF2B5EF4-FFF2-40B4-BE49-F238E27FC236}">
                <a16:creationId xmlns:a16="http://schemas.microsoft.com/office/drawing/2014/main" id="{B6BABD64-54A6-4F7C-A77F-C26217FB7798}"/>
              </a:ext>
            </a:extLst>
          </p:cNvPr>
          <p:cNvSpPr txBox="1"/>
          <p:nvPr/>
        </p:nvSpPr>
        <p:spPr>
          <a:xfrm>
            <a:off x="4051383" y="4109976"/>
            <a:ext cx="2509130"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工作室</a:t>
            </a:r>
            <a:r>
              <a:rPr lang="en-US" altLang="zh-CN" sz="1600" dirty="0">
                <a:latin typeface="苹方 粗体" panose="020B0600000000000000" pitchFamily="34" charset="-122"/>
                <a:ea typeface="苹方 粗体" panose="020B0600000000000000" pitchFamily="34" charset="-122"/>
              </a:rPr>
              <a:t> </a:t>
            </a:r>
            <a:r>
              <a:rPr lang="en-US" altLang="zh-CN" sz="105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虚幻工作室</a:t>
            </a:r>
          </a:p>
        </p:txBody>
      </p:sp>
    </p:spTree>
    <p:extLst>
      <p:ext uri="{BB962C8B-B14F-4D97-AF65-F5344CB8AC3E}">
        <p14:creationId xmlns:p14="http://schemas.microsoft.com/office/powerpoint/2010/main" val="277177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530148" y="172922"/>
            <a:ext cx="5164593" cy="6866623"/>
          </a:xfrm>
          <a:prstGeom prst="rect">
            <a:avLst/>
          </a:prstGeom>
          <a:noFill/>
        </p:spPr>
        <p:txBody>
          <a:bodyPr wrap="square" rtlCol="0">
            <a:spAutoFit/>
          </a:bodyPr>
          <a:lstStyle/>
          <a:p>
            <a:pPr algn="just">
              <a:lnSpc>
                <a:spcPct val="130000"/>
              </a:lnSpc>
            </a:pPr>
            <a:r>
              <a:rPr lang="en-US" altLang="zh-CN" sz="2000" dirty="0">
                <a:latin typeface="Bodoni MT" panose="02070603080606020203" pitchFamily="18"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Bodoni MT" panose="02070603080606020203" pitchFamily="18" charset="0"/>
              <a:cs typeface="Times New Roman" panose="02020603050405020304" pitchFamily="18" charset="0"/>
            </a:endParaRPr>
          </a:p>
        </p:txBody>
      </p:sp>
      <p:pic>
        <p:nvPicPr>
          <p:cNvPr id="30" name="图片 29">
            <a:extLst>
              <a:ext uri="{FF2B5EF4-FFF2-40B4-BE49-F238E27FC236}">
                <a16:creationId xmlns:a16="http://schemas.microsoft.com/office/drawing/2014/main" id="{0A8F4C4A-7CD5-415A-AC51-6971756BA491}"/>
              </a:ext>
            </a:extLst>
          </p:cNvPr>
          <p:cNvPicPr>
            <a:picLocks noChangeAspect="1"/>
          </p:cNvPicPr>
          <p:nvPr/>
        </p:nvPicPr>
        <p:blipFill>
          <a:blip r:embed="rId6"/>
          <a:stretch>
            <a:fillRect/>
          </a:stretch>
        </p:blipFill>
        <p:spPr>
          <a:xfrm>
            <a:off x="6981623" y="1552128"/>
            <a:ext cx="1434129" cy="2813711"/>
          </a:xfrm>
          <a:prstGeom prst="rect">
            <a:avLst/>
          </a:prstGeom>
        </p:spPr>
      </p:pic>
      <p:pic>
        <p:nvPicPr>
          <p:cNvPr id="32" name="图片 31">
            <a:extLst>
              <a:ext uri="{FF2B5EF4-FFF2-40B4-BE49-F238E27FC236}">
                <a16:creationId xmlns:a16="http://schemas.microsoft.com/office/drawing/2014/main" id="{8A72FB4D-4D82-4FBE-B88E-E35B17EE8D3C}"/>
              </a:ext>
            </a:extLst>
          </p:cNvPr>
          <p:cNvPicPr>
            <a:picLocks noChangeAspect="1"/>
          </p:cNvPicPr>
          <p:nvPr/>
        </p:nvPicPr>
        <p:blipFill>
          <a:blip r:embed="rId6"/>
          <a:stretch>
            <a:fillRect/>
          </a:stretch>
        </p:blipFill>
        <p:spPr>
          <a:xfrm>
            <a:off x="8467437" y="2754457"/>
            <a:ext cx="1434129" cy="2813711"/>
          </a:xfrm>
          <a:prstGeom prst="rect">
            <a:avLst/>
          </a:prstGeom>
        </p:spPr>
      </p:pic>
      <p:pic>
        <p:nvPicPr>
          <p:cNvPr id="34" name="图片 33">
            <a:extLst>
              <a:ext uri="{FF2B5EF4-FFF2-40B4-BE49-F238E27FC236}">
                <a16:creationId xmlns:a16="http://schemas.microsoft.com/office/drawing/2014/main" id="{75FD22AB-CD0F-47C8-90DC-4B93318E9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860" y="4371604"/>
            <a:ext cx="1111654" cy="1111654"/>
          </a:xfrm>
          <a:prstGeom prst="rect">
            <a:avLst/>
          </a:prstGeom>
        </p:spPr>
      </p:pic>
      <p:pic>
        <p:nvPicPr>
          <p:cNvPr id="36" name="图片 35">
            <a:extLst>
              <a:ext uri="{FF2B5EF4-FFF2-40B4-BE49-F238E27FC236}">
                <a16:creationId xmlns:a16="http://schemas.microsoft.com/office/drawing/2014/main" id="{FFBAABBB-1301-4C10-A00B-2302014BEB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0760" y="1590602"/>
            <a:ext cx="1543506" cy="1029004"/>
          </a:xfrm>
          <a:prstGeom prst="rect">
            <a:avLst/>
          </a:prstGeom>
        </p:spPr>
      </p:pic>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a:extLst>
              <a:ext uri="{FF2B5EF4-FFF2-40B4-BE49-F238E27FC236}">
                <a16:creationId xmlns:a16="http://schemas.microsoft.com/office/drawing/2014/main" id="{21530EB8-4E80-4565-A312-33BCBE8C1759}"/>
              </a:ext>
            </a:extLst>
          </p:cNvPr>
          <p:cNvPicPr>
            <a:picLocks noChangeAspect="1"/>
          </p:cNvPicPr>
          <p:nvPr/>
        </p:nvPicPr>
        <p:blipFill>
          <a:blip r:embed="rId9"/>
          <a:stretch>
            <a:fillRect/>
          </a:stretch>
        </p:blipFill>
        <p:spPr>
          <a:xfrm>
            <a:off x="2381576" y="1786867"/>
            <a:ext cx="2533324" cy="3309665"/>
          </a:xfrm>
          <a:prstGeom prst="rect">
            <a:avLst/>
          </a:prstGeom>
        </p:spPr>
      </p:pic>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Bodoni MT" panose="02070603080606020203" pitchFamily="18" charset="0"/>
              </a:rPr>
              <a:t>11</a:t>
            </a:r>
            <a:endParaRPr lang="zh-CN" altLang="en-US" sz="800" dirty="0">
              <a:latin typeface="Bodoni MT" panose="02070603080606020203" pitchFamily="18" charset="0"/>
            </a:endParaRPr>
          </a:p>
        </p:txBody>
      </p:sp>
    </p:spTree>
    <p:extLst>
      <p:ext uri="{BB962C8B-B14F-4D97-AF65-F5344CB8AC3E}">
        <p14:creationId xmlns:p14="http://schemas.microsoft.com/office/powerpoint/2010/main" val="212974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476537" y="593608"/>
            <a:ext cx="4781209" cy="6070893"/>
          </a:xfrm>
          <a:prstGeom prst="rect">
            <a:avLst/>
          </a:prstGeom>
          <a:noFill/>
        </p:spPr>
        <p:txBody>
          <a:bodyPr wrap="square" rtlCol="0">
            <a:spAutoFit/>
          </a:bodyPr>
          <a:lstStyle/>
          <a:p>
            <a:pPr algn="just">
              <a:lnSpc>
                <a:spcPct val="130000"/>
              </a:lnSpc>
            </a:pPr>
            <a:r>
              <a:rPr lang="en-US" altLang="zh-CN" sz="2000" dirty="0">
                <a:latin typeface="Vladimir Script" panose="03050402040407070305" pitchFamily="66"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Vladimir Script" panose="03050402040407070305" pitchFamily="66" charset="0"/>
              <a:cs typeface="Times New Roman" panose="02020603050405020304" pitchFamily="18" charset="0"/>
            </a:endParaRPr>
          </a:p>
        </p:txBody>
      </p:sp>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Vladimir Script" panose="03050402040407070305" pitchFamily="66" charset="0"/>
              </a:rPr>
              <a:t>11</a:t>
            </a:r>
            <a:endParaRPr lang="zh-CN" altLang="en-US" sz="800" dirty="0">
              <a:latin typeface="Vladimir Script" panose="03050402040407070305" pitchFamily="66" charset="0"/>
            </a:endParaRPr>
          </a:p>
        </p:txBody>
      </p:sp>
      <p:pic>
        <p:nvPicPr>
          <p:cNvPr id="8" name="图片 7">
            <a:extLst>
              <a:ext uri="{FF2B5EF4-FFF2-40B4-BE49-F238E27FC236}">
                <a16:creationId xmlns:a16="http://schemas.microsoft.com/office/drawing/2014/main" id="{8BABABF4-D388-4116-B460-EF28EF0671FD}"/>
              </a:ext>
            </a:extLst>
          </p:cNvPr>
          <p:cNvPicPr>
            <a:picLocks noChangeAspect="1"/>
          </p:cNvPicPr>
          <p:nvPr/>
        </p:nvPicPr>
        <p:blipFill>
          <a:blip r:embed="rId6"/>
          <a:stretch>
            <a:fillRect/>
          </a:stretch>
        </p:blipFill>
        <p:spPr>
          <a:xfrm>
            <a:off x="2360546" y="1870739"/>
            <a:ext cx="2549217" cy="3151988"/>
          </a:xfrm>
          <a:prstGeom prst="rect">
            <a:avLst/>
          </a:prstGeom>
        </p:spPr>
      </p:pic>
      <p:pic>
        <p:nvPicPr>
          <p:cNvPr id="10" name="图片 9">
            <a:extLst>
              <a:ext uri="{FF2B5EF4-FFF2-40B4-BE49-F238E27FC236}">
                <a16:creationId xmlns:a16="http://schemas.microsoft.com/office/drawing/2014/main" id="{A9550C33-966E-432B-AAAE-B23002942387}"/>
              </a:ext>
            </a:extLst>
          </p:cNvPr>
          <p:cNvPicPr>
            <a:picLocks noChangeAspect="1"/>
          </p:cNvPicPr>
          <p:nvPr/>
        </p:nvPicPr>
        <p:blipFill>
          <a:blip r:embed="rId7"/>
          <a:stretch>
            <a:fillRect/>
          </a:stretch>
        </p:blipFill>
        <p:spPr>
          <a:xfrm>
            <a:off x="6772400" y="1392122"/>
            <a:ext cx="3351873" cy="4336452"/>
          </a:xfrm>
          <a:prstGeom prst="rect">
            <a:avLst/>
          </a:prstGeom>
        </p:spPr>
      </p:pic>
    </p:spTree>
    <p:extLst>
      <p:ext uri="{BB962C8B-B14F-4D97-AF65-F5344CB8AC3E}">
        <p14:creationId xmlns:p14="http://schemas.microsoft.com/office/powerpoint/2010/main" val="277175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阅读顺序</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设计合理的阅读顺序可以给读者一个舒适的体验</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5744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   还有什么？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en-US" altLang="zh-CN" sz="1600" dirty="0">
                <a:latin typeface="苹方 中等" panose="020B0400000000000000" pitchFamily="34" charset="-122"/>
                <a:ea typeface="苹方 中等" panose="020B0400000000000000" pitchFamily="34" charset="-122"/>
              </a:rPr>
              <a:t>- </a:t>
            </a:r>
            <a:r>
              <a:rPr lang="zh-CN" altLang="en-US" sz="1600" dirty="0">
                <a:latin typeface="苹方 中等" panose="020B0400000000000000" pitchFamily="34" charset="-122"/>
                <a:ea typeface="苹方 中等" panose="020B0400000000000000" pitchFamily="34" charset="-122"/>
              </a:rPr>
              <a:t>更多 </a:t>
            </a:r>
            <a:r>
              <a:rPr lang="en-US" altLang="zh-CN" sz="1600" dirty="0">
                <a:latin typeface="苹方 中等" panose="020B0400000000000000" pitchFamily="34" charset="-122"/>
                <a:ea typeface="苹方 中等" panose="020B0400000000000000" pitchFamily="34" charset="-122"/>
              </a:rPr>
              <a:t>-</a:t>
            </a:r>
            <a:endParaRPr lang="zh-CN" altLang="en-US" sz="16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81947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en-US" altLang="zh-CN" sz="3200" dirty="0">
                <a:latin typeface="苹方 中等" panose="020B0400000000000000" pitchFamily="34" charset="-122"/>
                <a:ea typeface="苹方 中等" panose="020B0400000000000000" pitchFamily="34" charset="-122"/>
              </a:rPr>
              <a:t>Word</a:t>
            </a:r>
            <a:r>
              <a:rPr lang="zh-CN" altLang="en-US" sz="3200" dirty="0">
                <a:latin typeface="苹方 中等" panose="020B0400000000000000" pitchFamily="34" charset="-122"/>
                <a:ea typeface="苹方 中等" panose="020B0400000000000000" pitchFamily="34" charset="-122"/>
              </a:rPr>
              <a:t>论文排版实战</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如何排版一个数模论文模板</a:t>
            </a:r>
          </a:p>
        </p:txBody>
      </p:sp>
    </p:spTree>
    <p:extLst>
      <p:ext uri="{BB962C8B-B14F-4D97-AF65-F5344CB8AC3E}">
        <p14:creationId xmlns:p14="http://schemas.microsoft.com/office/powerpoint/2010/main" val="344929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Tree>
    <p:extLst>
      <p:ext uri="{BB962C8B-B14F-4D97-AF65-F5344CB8AC3E}">
        <p14:creationId xmlns:p14="http://schemas.microsoft.com/office/powerpoint/2010/main" val="23950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372412"/>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
        <p:nvSpPr>
          <p:cNvPr id="3" name="文本框 2">
            <a:extLst>
              <a:ext uri="{FF2B5EF4-FFF2-40B4-BE49-F238E27FC236}">
                <a16:creationId xmlns:a16="http://schemas.microsoft.com/office/drawing/2014/main" id="{C5983B1B-5126-4578-A133-3D2CD22AE815}"/>
              </a:ext>
            </a:extLst>
          </p:cNvPr>
          <p:cNvSpPr txBox="1"/>
          <p:nvPr/>
        </p:nvSpPr>
        <p:spPr>
          <a:xfrm>
            <a:off x="5144938" y="2958190"/>
            <a:ext cx="5308749" cy="1477328"/>
          </a:xfrm>
          <a:prstGeom prst="rect">
            <a:avLst/>
          </a:prstGeom>
          <a:noFill/>
        </p:spPr>
        <p:txBody>
          <a:bodyPr wrap="square" rtlCol="0">
            <a:spAutoFit/>
          </a:bodyPr>
          <a:lstStyle/>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平面设计</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UI</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界面</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书</a:t>
            </a:r>
            <a:r>
              <a:rPr lang="zh-CN" altLang="en-US"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&amp;</a:t>
            </a:r>
            <a:r>
              <a:rPr lang="en-US" altLang="zh-CN"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纸</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杂志</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等等   需要传达信息的媒介</a:t>
            </a:r>
          </a:p>
        </p:txBody>
      </p:sp>
    </p:spTree>
    <p:extLst>
      <p:ext uri="{BB962C8B-B14F-4D97-AF65-F5344CB8AC3E}">
        <p14:creationId xmlns:p14="http://schemas.microsoft.com/office/powerpoint/2010/main" val="103398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73883"/>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美学</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054486"/>
            <a:ext cx="5010739" cy="1200329"/>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哲学属下的二级学科，一种研究人的审美的学问。它既是一门思辨的学科，又是一门感性的学科。美学与心理学、语言学、人类学、神话学等有着紧密联系。</a:t>
            </a:r>
          </a:p>
        </p:txBody>
      </p:sp>
    </p:spTree>
    <p:extLst>
      <p:ext uri="{BB962C8B-B14F-4D97-AF65-F5344CB8AC3E}">
        <p14:creationId xmlns:p14="http://schemas.microsoft.com/office/powerpoint/2010/main" val="196902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51701"/>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惊艳？</a:t>
            </a:r>
            <a:endParaRPr lang="en-US" altLang="zh-CN" sz="2800" dirty="0">
              <a:latin typeface="苹方 粗体" panose="020B0600000000000000" pitchFamily="34" charset="-122"/>
              <a:ea typeface="苹方 粗体" panose="020B0600000000000000" pitchFamily="34" charset="-122"/>
            </a:endParaRPr>
          </a:p>
          <a:p>
            <a:r>
              <a:rPr lang="en-US" altLang="zh-CN" sz="2800" dirty="0">
                <a:latin typeface="苹方 粗体" panose="020B0600000000000000" pitchFamily="34" charset="-122"/>
                <a:ea typeface="苹方 粗体" panose="020B0600000000000000" pitchFamily="34" charset="-122"/>
              </a:rPr>
              <a:t>Confusing (⊙_⊙)?</a:t>
            </a:r>
            <a:endParaRPr lang="zh-CN" altLang="en-US" sz="2800" dirty="0">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495955"/>
            <a:ext cx="4320075"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人们在感受过众多同类物品后对新发现的内容的好奇，而这种好奇往往是短暂的</a:t>
            </a:r>
          </a:p>
        </p:txBody>
      </p:sp>
    </p:spTree>
    <p:extLst>
      <p:ext uri="{BB962C8B-B14F-4D97-AF65-F5344CB8AC3E}">
        <p14:creationId xmlns:p14="http://schemas.microsoft.com/office/powerpoint/2010/main" val="207427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47"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463"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2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10"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6" name="Picture 2" descr="查看源图像">
            <a:extLst>
              <a:ext uri="{FF2B5EF4-FFF2-40B4-BE49-F238E27FC236}">
                <a16:creationId xmlns:a16="http://schemas.microsoft.com/office/drawing/2014/main" id="{AB951B96-BBBF-4473-968B-47B3C2496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0975" y="1376891"/>
            <a:ext cx="1507192" cy="150719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8" name="Picture 4" descr="查看源图像">
            <a:extLst>
              <a:ext uri="{FF2B5EF4-FFF2-40B4-BE49-F238E27FC236}">
                <a16:creationId xmlns:a16="http://schemas.microsoft.com/office/drawing/2014/main" id="{D1570F8B-63A7-4D46-8F7F-AA941E44C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8124" y="1383767"/>
            <a:ext cx="1479499" cy="140458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0" name="Picture 6" descr="查看源图像">
            <a:extLst>
              <a:ext uri="{FF2B5EF4-FFF2-40B4-BE49-F238E27FC236}">
                <a16:creationId xmlns:a16="http://schemas.microsoft.com/office/drawing/2014/main" id="{17FCE6E6-C4EC-4587-87C2-CC3A23EA6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974" y="3060007"/>
            <a:ext cx="1588687" cy="122490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2" name="Picture 8" descr="查看源图像">
            <a:extLst>
              <a:ext uri="{FF2B5EF4-FFF2-40B4-BE49-F238E27FC236}">
                <a16:creationId xmlns:a16="http://schemas.microsoft.com/office/drawing/2014/main" id="{8F6302C1-48EE-42B4-A454-803D676904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1429" y="3059170"/>
            <a:ext cx="1253356" cy="1253356"/>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4" name="Picture 10" descr="查看源图像">
            <a:extLst>
              <a:ext uri="{FF2B5EF4-FFF2-40B4-BE49-F238E27FC236}">
                <a16:creationId xmlns:a16="http://schemas.microsoft.com/office/drawing/2014/main" id="{949F2026-749C-46D6-966F-CD43F610EF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0974" y="4531481"/>
            <a:ext cx="1609284" cy="1262983"/>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6" name="Picture 12" descr="查看源图像">
            <a:extLst>
              <a:ext uri="{FF2B5EF4-FFF2-40B4-BE49-F238E27FC236}">
                <a16:creationId xmlns:a16="http://schemas.microsoft.com/office/drawing/2014/main" id="{074952BD-0334-4284-BF6C-E2FD88E6E4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4570" y="4603219"/>
            <a:ext cx="1447074" cy="119005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7D400F2-8546-4337-A5F7-4088ABEFF99B}"/>
              </a:ext>
            </a:extLst>
          </p:cNvPr>
          <p:cNvPicPr>
            <a:picLocks noChangeAspect="1"/>
          </p:cNvPicPr>
          <p:nvPr/>
        </p:nvPicPr>
        <p:blipFill>
          <a:blip r:embed="rId12"/>
          <a:stretch>
            <a:fillRect/>
          </a:stretch>
        </p:blipFill>
        <p:spPr>
          <a:xfrm>
            <a:off x="9011052" y="1383767"/>
            <a:ext cx="1454955" cy="2876654"/>
          </a:xfrm>
          <a:prstGeom prst="rect">
            <a:avLst/>
          </a:prstGeom>
          <a:effectLst>
            <a:outerShdw blurRad="254000" sx="102000" sy="102000" algn="ctr" rotWithShape="0">
              <a:prstClr val="black">
                <a:alpha val="40000"/>
              </a:prstClr>
            </a:outerShdw>
          </a:effectLst>
        </p:spPr>
      </p:pic>
      <p:pic>
        <p:nvPicPr>
          <p:cNvPr id="3" name="图片 2">
            <a:extLst>
              <a:ext uri="{FF2B5EF4-FFF2-40B4-BE49-F238E27FC236}">
                <a16:creationId xmlns:a16="http://schemas.microsoft.com/office/drawing/2014/main" id="{58BA1C52-182F-4ABE-A10D-2FBC27F8E27D}"/>
              </a:ext>
            </a:extLst>
          </p:cNvPr>
          <p:cNvPicPr>
            <a:picLocks noChangeAspect="1"/>
          </p:cNvPicPr>
          <p:nvPr/>
        </p:nvPicPr>
        <p:blipFill>
          <a:blip r:embed="rId13"/>
          <a:stretch>
            <a:fillRect/>
          </a:stretch>
        </p:blipFill>
        <p:spPr>
          <a:xfrm>
            <a:off x="8992496" y="4400155"/>
            <a:ext cx="1454955" cy="1393119"/>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26136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6304"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2" name="Picture 2" descr="查看源图像">
            <a:extLst>
              <a:ext uri="{FF2B5EF4-FFF2-40B4-BE49-F238E27FC236}">
                <a16:creationId xmlns:a16="http://schemas.microsoft.com/office/drawing/2014/main" id="{5D61B03D-C087-4D1E-A288-02A4B6DBD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461911"/>
            <a:ext cx="5204590" cy="393417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6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18" name="Picture 2" descr="查看源图像">
            <a:extLst>
              <a:ext uri="{FF2B5EF4-FFF2-40B4-BE49-F238E27FC236}">
                <a16:creationId xmlns:a16="http://schemas.microsoft.com/office/drawing/2014/main" id="{38F518A2-E7B4-4665-981F-3D489B832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92" y="1816669"/>
            <a:ext cx="4299549"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3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447675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3676650" y="-180976"/>
            <a:ext cx="196194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86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08847" y="-2057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5668D6CE-D6E9-41DC-9B96-91C9E2541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0" y="4816942"/>
            <a:ext cx="8319911" cy="647912"/>
          </a:xfrm>
          <a:prstGeom prst="rect">
            <a:avLst/>
          </a:prstGeom>
          <a:effectLst>
            <a:outerShdw blurRad="254000" sx="102000" sy="102000" algn="ctr" rotWithShape="0">
              <a:prstClr val="black">
                <a:alpha val="40000"/>
              </a:prstClr>
            </a:outerShdw>
          </a:effectLst>
        </p:spPr>
      </p:pic>
      <p:pic>
        <p:nvPicPr>
          <p:cNvPr id="8" name="图片 7">
            <a:extLst>
              <a:ext uri="{FF2B5EF4-FFF2-40B4-BE49-F238E27FC236}">
                <a16:creationId xmlns:a16="http://schemas.microsoft.com/office/drawing/2014/main" id="{B3D0E65E-E090-467D-BFB9-B54CD48B5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5839" y="2033247"/>
            <a:ext cx="1408472" cy="1408472"/>
          </a:xfrm>
          <a:prstGeom prst="rect">
            <a:avLst/>
          </a:prstGeom>
          <a:effectLst>
            <a:outerShdw blurRad="2540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729F847A-8F97-4421-ACB4-0D52B74616A9}"/>
              </a:ext>
            </a:extLst>
          </p:cNvPr>
          <p:cNvGrpSpPr/>
          <p:nvPr/>
        </p:nvGrpSpPr>
        <p:grpSpPr>
          <a:xfrm>
            <a:off x="4687528" y="1999958"/>
            <a:ext cx="1408472" cy="1408472"/>
            <a:chOff x="4687528" y="1999958"/>
            <a:chExt cx="1408472" cy="1408472"/>
          </a:xfrm>
        </p:grpSpPr>
        <p:pic>
          <p:nvPicPr>
            <p:cNvPr id="9" name="图片 8">
              <a:extLst>
                <a:ext uri="{FF2B5EF4-FFF2-40B4-BE49-F238E27FC236}">
                  <a16:creationId xmlns:a16="http://schemas.microsoft.com/office/drawing/2014/main" id="{F41511AC-A312-41C9-81CF-E87930D38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528" y="1999958"/>
              <a:ext cx="1408472" cy="1408472"/>
            </a:xfrm>
            <a:prstGeom prst="rect">
              <a:avLst/>
            </a:prstGeom>
            <a:effectLst>
              <a:outerShdw blurRad="254000" sx="102000" sy="102000" algn="ctr" rotWithShape="0">
                <a:prstClr val="black">
                  <a:alpha val="40000"/>
                </a:prstClr>
              </a:outerShdw>
            </a:effectLst>
          </p:spPr>
        </p:pic>
        <p:pic>
          <p:nvPicPr>
            <p:cNvPr id="11" name="图片 10">
              <a:extLst>
                <a:ext uri="{FF2B5EF4-FFF2-40B4-BE49-F238E27FC236}">
                  <a16:creationId xmlns:a16="http://schemas.microsoft.com/office/drawing/2014/main" id="{EB5D859B-E809-406D-9163-583BC55A71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497" y="2234568"/>
              <a:ext cx="271566" cy="271566"/>
            </a:xfrm>
            <a:prstGeom prst="rect">
              <a:avLst/>
            </a:prstGeom>
          </p:spPr>
        </p:pic>
        <p:pic>
          <p:nvPicPr>
            <p:cNvPr id="17" name="图片 16">
              <a:extLst>
                <a:ext uri="{FF2B5EF4-FFF2-40B4-BE49-F238E27FC236}">
                  <a16:creationId xmlns:a16="http://schemas.microsoft.com/office/drawing/2014/main" id="{9A3532A4-97A8-4591-942E-8035929A1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497" y="2581883"/>
              <a:ext cx="271567" cy="271567"/>
            </a:xfrm>
            <a:prstGeom prst="rect">
              <a:avLst/>
            </a:prstGeom>
          </p:spPr>
        </p:pic>
        <p:pic>
          <p:nvPicPr>
            <p:cNvPr id="18" name="图片 17">
              <a:extLst>
                <a:ext uri="{FF2B5EF4-FFF2-40B4-BE49-F238E27FC236}">
                  <a16:creationId xmlns:a16="http://schemas.microsoft.com/office/drawing/2014/main" id="{B1E6B4FE-D2A9-442E-B554-26F0951DC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6055" y="2590533"/>
              <a:ext cx="271567" cy="271567"/>
            </a:xfrm>
            <a:prstGeom prst="rect">
              <a:avLst/>
            </a:prstGeom>
          </p:spPr>
        </p:pic>
        <p:pic>
          <p:nvPicPr>
            <p:cNvPr id="21" name="图片 20">
              <a:extLst>
                <a:ext uri="{FF2B5EF4-FFF2-40B4-BE49-F238E27FC236}">
                  <a16:creationId xmlns:a16="http://schemas.microsoft.com/office/drawing/2014/main" id="{F699C799-A55F-4FFE-BAB9-D1AED5FA7E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0835" y="2234569"/>
              <a:ext cx="271566" cy="271566"/>
            </a:xfrm>
            <a:prstGeom prst="rect">
              <a:avLst/>
            </a:prstGeom>
          </p:spPr>
        </p:pic>
        <p:pic>
          <p:nvPicPr>
            <p:cNvPr id="23" name="图片 22">
              <a:extLst>
                <a:ext uri="{FF2B5EF4-FFF2-40B4-BE49-F238E27FC236}">
                  <a16:creationId xmlns:a16="http://schemas.microsoft.com/office/drawing/2014/main" id="{5A2C1DE4-9334-4043-A60E-5E14ACD2EA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6055" y="2914075"/>
              <a:ext cx="271566" cy="271566"/>
            </a:xfrm>
            <a:prstGeom prst="rect">
              <a:avLst/>
            </a:prstGeom>
          </p:spPr>
        </p:pic>
        <p:pic>
          <p:nvPicPr>
            <p:cNvPr id="25" name="图片 24">
              <a:extLst>
                <a:ext uri="{FF2B5EF4-FFF2-40B4-BE49-F238E27FC236}">
                  <a16:creationId xmlns:a16="http://schemas.microsoft.com/office/drawing/2014/main" id="{47379934-01C9-4700-99CB-D62C3F4E1C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0884" y="2234567"/>
              <a:ext cx="271567" cy="271567"/>
            </a:xfrm>
            <a:prstGeom prst="rect">
              <a:avLst/>
            </a:prstGeom>
          </p:spPr>
        </p:pic>
        <p:pic>
          <p:nvPicPr>
            <p:cNvPr id="27" name="图片 26">
              <a:extLst>
                <a:ext uri="{FF2B5EF4-FFF2-40B4-BE49-F238E27FC236}">
                  <a16:creationId xmlns:a16="http://schemas.microsoft.com/office/drawing/2014/main" id="{8B1FFF44-4E60-4BE4-A436-415641BD80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61360" y="2581883"/>
              <a:ext cx="271567" cy="271567"/>
            </a:xfrm>
            <a:prstGeom prst="rect">
              <a:avLst/>
            </a:prstGeom>
          </p:spPr>
        </p:pic>
        <p:pic>
          <p:nvPicPr>
            <p:cNvPr id="28" name="图片 27">
              <a:extLst>
                <a:ext uri="{FF2B5EF4-FFF2-40B4-BE49-F238E27FC236}">
                  <a16:creationId xmlns:a16="http://schemas.microsoft.com/office/drawing/2014/main" id="{AD70C070-034B-4F8A-A5EA-0106F2D2AC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1892" y="2920855"/>
              <a:ext cx="271567" cy="271567"/>
            </a:xfrm>
            <a:prstGeom prst="rect">
              <a:avLst/>
            </a:prstGeom>
          </p:spPr>
        </p:pic>
        <p:pic>
          <p:nvPicPr>
            <p:cNvPr id="29" name="图片 28">
              <a:extLst>
                <a:ext uri="{FF2B5EF4-FFF2-40B4-BE49-F238E27FC236}">
                  <a16:creationId xmlns:a16="http://schemas.microsoft.com/office/drawing/2014/main" id="{E777D04B-6832-481D-A75D-C7646002A7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7729" y="2914075"/>
              <a:ext cx="271567" cy="271567"/>
            </a:xfrm>
            <a:prstGeom prst="rect">
              <a:avLst/>
            </a:prstGeom>
          </p:spPr>
        </p:pic>
      </p:grpSp>
      <p:pic>
        <p:nvPicPr>
          <p:cNvPr id="9217" name="图形 9216" descr="线箭头轻微弯曲">
            <a:extLst>
              <a:ext uri="{FF2B5EF4-FFF2-40B4-BE49-F238E27FC236}">
                <a16:creationId xmlns:a16="http://schemas.microsoft.com/office/drawing/2014/main" id="{25586D21-7DF5-4677-ABAD-D6D933CAC2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4691" y="2361557"/>
            <a:ext cx="914400" cy="914400"/>
          </a:xfrm>
          <a:prstGeom prst="rect">
            <a:avLst/>
          </a:prstGeom>
        </p:spPr>
      </p:pic>
    </p:spTree>
    <p:extLst>
      <p:ext uri="{BB962C8B-B14F-4D97-AF65-F5344CB8AC3E}">
        <p14:creationId xmlns:p14="http://schemas.microsoft.com/office/powerpoint/2010/main" val="1309741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平面设计基本定理？</a:t>
            </a:r>
          </a:p>
        </p:txBody>
      </p:sp>
    </p:spTree>
    <p:extLst>
      <p:ext uri="{BB962C8B-B14F-4D97-AF65-F5344CB8AC3E}">
        <p14:creationId xmlns:p14="http://schemas.microsoft.com/office/powerpoint/2010/main" val="309281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1EB0B608-63E2-4B9D-B692-49AFABD3E187}"/>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平面设计基本定理</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格式塔视知觉原理</a:t>
            </a:r>
          </a:p>
        </p:txBody>
      </p:sp>
    </p:spTree>
    <p:extLst>
      <p:ext uri="{BB962C8B-B14F-4D97-AF65-F5344CB8AC3E}">
        <p14:creationId xmlns:p14="http://schemas.microsoft.com/office/powerpoint/2010/main" val="312086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88179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317286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48" name="文本框 47">
            <a:extLst>
              <a:ext uri="{FF2B5EF4-FFF2-40B4-BE49-F238E27FC236}">
                <a16:creationId xmlns:a16="http://schemas.microsoft.com/office/drawing/2014/main" id="{712F11B8-F6E8-4429-9366-3EFA88CADFA0}"/>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0" name="文本框 49">
            <a:extLst>
              <a:ext uri="{FF2B5EF4-FFF2-40B4-BE49-F238E27FC236}">
                <a16:creationId xmlns:a16="http://schemas.microsoft.com/office/drawing/2014/main" id="{7EEE5B94-C73F-4EE6-8933-2C5D31E71D8F}"/>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2" name="文本框 51">
            <a:extLst>
              <a:ext uri="{FF2B5EF4-FFF2-40B4-BE49-F238E27FC236}">
                <a16:creationId xmlns:a16="http://schemas.microsoft.com/office/drawing/2014/main" id="{8EC53754-D104-401B-9D9A-C2BA8FD9C019}"/>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4" name="文本框 53">
            <a:extLst>
              <a:ext uri="{FF2B5EF4-FFF2-40B4-BE49-F238E27FC236}">
                <a16:creationId xmlns:a16="http://schemas.microsoft.com/office/drawing/2014/main" id="{B12BAAD3-7815-49F9-8BBE-21E5EBF73434}"/>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6" name="文本框 55">
            <a:extLst>
              <a:ext uri="{FF2B5EF4-FFF2-40B4-BE49-F238E27FC236}">
                <a16:creationId xmlns:a16="http://schemas.microsoft.com/office/drawing/2014/main" id="{D4D44BC0-C2A3-4184-91E2-0AAF3EDC9034}"/>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8" name="文本框 57">
            <a:extLst>
              <a:ext uri="{FF2B5EF4-FFF2-40B4-BE49-F238E27FC236}">
                <a16:creationId xmlns:a16="http://schemas.microsoft.com/office/drawing/2014/main" id="{C2038324-08D1-4151-AC38-806F5C0D087E}"/>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0" name="文本框 59">
            <a:extLst>
              <a:ext uri="{FF2B5EF4-FFF2-40B4-BE49-F238E27FC236}">
                <a16:creationId xmlns:a16="http://schemas.microsoft.com/office/drawing/2014/main" id="{22DEB702-EBD7-4ED0-BFD1-31B9A4DFF466}"/>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2" name="文本框 61">
            <a:extLst>
              <a:ext uri="{FF2B5EF4-FFF2-40B4-BE49-F238E27FC236}">
                <a16:creationId xmlns:a16="http://schemas.microsoft.com/office/drawing/2014/main" id="{205C4ED9-FA8C-43C6-839A-9B19C2731401}"/>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4" name="文本框 63">
            <a:extLst>
              <a:ext uri="{FF2B5EF4-FFF2-40B4-BE49-F238E27FC236}">
                <a16:creationId xmlns:a16="http://schemas.microsoft.com/office/drawing/2014/main" id="{8F2189B9-E303-4B52-BE76-D364AF21D3FE}"/>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44264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圆角 54">
            <a:extLst>
              <a:ext uri="{FF2B5EF4-FFF2-40B4-BE49-F238E27FC236}">
                <a16:creationId xmlns:a16="http://schemas.microsoft.com/office/drawing/2014/main" id="{74E75B85-0D59-4382-9F8F-3B31C67C2193}"/>
              </a:ext>
            </a:extLst>
          </p:cNvPr>
          <p:cNvSpPr/>
          <p:nvPr/>
        </p:nvSpPr>
        <p:spPr>
          <a:xfrm>
            <a:off x="2258646" y="2571750"/>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7F0DFCCD-4CB8-4081-91C5-02A46834226F}"/>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C251A9DB-3E80-40D7-BB99-3266F7934805}"/>
              </a:ext>
            </a:extLst>
          </p:cNvPr>
          <p:cNvSpPr/>
          <p:nvPr/>
        </p:nvSpPr>
        <p:spPr>
          <a:xfrm>
            <a:off x="7548022" y="2586943"/>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D61F8B79-FBF9-496C-A0B4-50686BECBBF4}"/>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3" name="文本框 2">
            <a:extLst>
              <a:ext uri="{FF2B5EF4-FFF2-40B4-BE49-F238E27FC236}">
                <a16:creationId xmlns:a16="http://schemas.microsoft.com/office/drawing/2014/main" id="{A2F6A8D8-3787-4EE3-BFD0-F25C8CAFCFB3}"/>
              </a:ext>
            </a:extLst>
          </p:cNvPr>
          <p:cNvSpPr txBox="1"/>
          <p:nvPr/>
        </p:nvSpPr>
        <p:spPr>
          <a:xfrm>
            <a:off x="2390143" y="2849662"/>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 name="文本框 5">
            <a:extLst>
              <a:ext uri="{FF2B5EF4-FFF2-40B4-BE49-F238E27FC236}">
                <a16:creationId xmlns:a16="http://schemas.microsoft.com/office/drawing/2014/main" id="{46B5D980-ACAC-43AB-A262-866537B9601C}"/>
              </a:ext>
            </a:extLst>
          </p:cNvPr>
          <p:cNvSpPr txBox="1"/>
          <p:nvPr/>
        </p:nvSpPr>
        <p:spPr>
          <a:xfrm>
            <a:off x="3190242" y="2840666"/>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D0DC966D-F629-4BC5-9766-2B89221F0AC0}"/>
              </a:ext>
            </a:extLst>
          </p:cNvPr>
          <p:cNvSpPr txBox="1"/>
          <p:nvPr/>
        </p:nvSpPr>
        <p:spPr>
          <a:xfrm>
            <a:off x="3990341" y="284966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4" name="文本框 13">
            <a:extLst>
              <a:ext uri="{FF2B5EF4-FFF2-40B4-BE49-F238E27FC236}">
                <a16:creationId xmlns:a16="http://schemas.microsoft.com/office/drawing/2014/main" id="{A4060982-4FFA-4080-8A37-8E01C6137185}"/>
              </a:ext>
            </a:extLst>
          </p:cNvPr>
          <p:cNvSpPr txBox="1"/>
          <p:nvPr/>
        </p:nvSpPr>
        <p:spPr>
          <a:xfrm>
            <a:off x="3952465" y="3376919"/>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8" name="文本框 17">
            <a:extLst>
              <a:ext uri="{FF2B5EF4-FFF2-40B4-BE49-F238E27FC236}">
                <a16:creationId xmlns:a16="http://schemas.microsoft.com/office/drawing/2014/main" id="{B5FED414-A71A-43DD-9F12-D258F311A234}"/>
              </a:ext>
            </a:extLst>
          </p:cNvPr>
          <p:cNvSpPr txBox="1"/>
          <p:nvPr/>
        </p:nvSpPr>
        <p:spPr>
          <a:xfrm>
            <a:off x="2390142" y="3376918"/>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20" name="文本框 19">
            <a:extLst>
              <a:ext uri="{FF2B5EF4-FFF2-40B4-BE49-F238E27FC236}">
                <a16:creationId xmlns:a16="http://schemas.microsoft.com/office/drawing/2014/main" id="{26C8E119-856C-4401-A746-DACD3BB4DA98}"/>
              </a:ext>
            </a:extLst>
          </p:cNvPr>
          <p:cNvSpPr txBox="1"/>
          <p:nvPr/>
        </p:nvSpPr>
        <p:spPr>
          <a:xfrm>
            <a:off x="3195226" y="3371597"/>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2" name="文本框 21">
            <a:extLst>
              <a:ext uri="{FF2B5EF4-FFF2-40B4-BE49-F238E27FC236}">
                <a16:creationId xmlns:a16="http://schemas.microsoft.com/office/drawing/2014/main" id="{A255302C-512A-44B3-A248-8E79B21777B2}"/>
              </a:ext>
            </a:extLst>
          </p:cNvPr>
          <p:cNvSpPr txBox="1"/>
          <p:nvPr/>
        </p:nvSpPr>
        <p:spPr>
          <a:xfrm>
            <a:off x="2390141" y="3934654"/>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24" name="文本框 23">
            <a:extLst>
              <a:ext uri="{FF2B5EF4-FFF2-40B4-BE49-F238E27FC236}">
                <a16:creationId xmlns:a16="http://schemas.microsoft.com/office/drawing/2014/main" id="{73030217-D03F-4A38-9611-D188D5EAAE25}"/>
              </a:ext>
            </a:extLst>
          </p:cNvPr>
          <p:cNvSpPr txBox="1"/>
          <p:nvPr/>
        </p:nvSpPr>
        <p:spPr>
          <a:xfrm>
            <a:off x="3197498" y="393465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6" name="文本框 25">
            <a:extLst>
              <a:ext uri="{FF2B5EF4-FFF2-40B4-BE49-F238E27FC236}">
                <a16:creationId xmlns:a16="http://schemas.microsoft.com/office/drawing/2014/main" id="{EC0D343A-4BC9-4AD8-9136-8B8BACA0E4B2}"/>
              </a:ext>
            </a:extLst>
          </p:cNvPr>
          <p:cNvSpPr txBox="1"/>
          <p:nvPr/>
        </p:nvSpPr>
        <p:spPr>
          <a:xfrm>
            <a:off x="3952463" y="3934653"/>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8" name="文本框 7">
            <a:extLst>
              <a:ext uri="{FF2B5EF4-FFF2-40B4-BE49-F238E27FC236}">
                <a16:creationId xmlns:a16="http://schemas.microsoft.com/office/drawing/2014/main" id="{2C965711-2DE4-4EC5-B3C6-338B29FD8641}"/>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9" name="文本框 8">
            <a:extLst>
              <a:ext uri="{FF2B5EF4-FFF2-40B4-BE49-F238E27FC236}">
                <a16:creationId xmlns:a16="http://schemas.microsoft.com/office/drawing/2014/main" id="{468E2085-4D45-4ABA-91FB-D2147A733B8C}"/>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1" name="文本框 10">
            <a:extLst>
              <a:ext uri="{FF2B5EF4-FFF2-40B4-BE49-F238E27FC236}">
                <a16:creationId xmlns:a16="http://schemas.microsoft.com/office/drawing/2014/main" id="{0B9BEDE8-2399-40EE-A899-7C8AE852138F}"/>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4BF15CC4-1FD1-4FD6-8897-E7AE4E4EF47C}"/>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5" name="文本框 14">
            <a:extLst>
              <a:ext uri="{FF2B5EF4-FFF2-40B4-BE49-F238E27FC236}">
                <a16:creationId xmlns:a16="http://schemas.microsoft.com/office/drawing/2014/main" id="{64651229-294A-4771-BC76-12C2A84898F2}"/>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7" name="文本框 16">
            <a:extLst>
              <a:ext uri="{FF2B5EF4-FFF2-40B4-BE49-F238E27FC236}">
                <a16:creationId xmlns:a16="http://schemas.microsoft.com/office/drawing/2014/main" id="{63E7A936-BB4B-4E0F-918D-7A0A4E25CF2A}"/>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9" name="文本框 28">
            <a:extLst>
              <a:ext uri="{FF2B5EF4-FFF2-40B4-BE49-F238E27FC236}">
                <a16:creationId xmlns:a16="http://schemas.microsoft.com/office/drawing/2014/main" id="{DC7BD940-ACC7-4C6A-8A34-3E0622DFCFDD}"/>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1" name="文本框 30">
            <a:extLst>
              <a:ext uri="{FF2B5EF4-FFF2-40B4-BE49-F238E27FC236}">
                <a16:creationId xmlns:a16="http://schemas.microsoft.com/office/drawing/2014/main" id="{C3FB3FCB-E2D0-471F-998B-7F0950AA6FBC}"/>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33" name="文本框 32">
            <a:extLst>
              <a:ext uri="{FF2B5EF4-FFF2-40B4-BE49-F238E27FC236}">
                <a16:creationId xmlns:a16="http://schemas.microsoft.com/office/drawing/2014/main" id="{E88260B9-4D89-4B9C-913B-8C4138AE46B0}"/>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5" name="文本框 34">
            <a:extLst>
              <a:ext uri="{FF2B5EF4-FFF2-40B4-BE49-F238E27FC236}">
                <a16:creationId xmlns:a16="http://schemas.microsoft.com/office/drawing/2014/main" id="{DA3D8678-B3C1-49A0-A42F-DB5A0C90C80B}"/>
              </a:ext>
            </a:extLst>
          </p:cNvPr>
          <p:cNvSpPr txBox="1"/>
          <p:nvPr/>
        </p:nvSpPr>
        <p:spPr>
          <a:xfrm>
            <a:off x="7928404" y="2563911"/>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7" name="文本框 36">
            <a:extLst>
              <a:ext uri="{FF2B5EF4-FFF2-40B4-BE49-F238E27FC236}">
                <a16:creationId xmlns:a16="http://schemas.microsoft.com/office/drawing/2014/main" id="{10DE96CB-45A1-4981-879B-962F0CD097BE}"/>
              </a:ext>
            </a:extLst>
          </p:cNvPr>
          <p:cNvSpPr txBox="1"/>
          <p:nvPr/>
        </p:nvSpPr>
        <p:spPr>
          <a:xfrm>
            <a:off x="8442753" y="2554915"/>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9" name="文本框 38">
            <a:extLst>
              <a:ext uri="{FF2B5EF4-FFF2-40B4-BE49-F238E27FC236}">
                <a16:creationId xmlns:a16="http://schemas.microsoft.com/office/drawing/2014/main" id="{FEBFC7D2-E05D-497E-B1CC-272516EAFE30}"/>
              </a:ext>
            </a:extLst>
          </p:cNvPr>
          <p:cNvSpPr txBox="1"/>
          <p:nvPr/>
        </p:nvSpPr>
        <p:spPr>
          <a:xfrm>
            <a:off x="8957102" y="2563911"/>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1" name="文本框 40">
            <a:extLst>
              <a:ext uri="{FF2B5EF4-FFF2-40B4-BE49-F238E27FC236}">
                <a16:creationId xmlns:a16="http://schemas.microsoft.com/office/drawing/2014/main" id="{A5087692-3D6C-4C51-BA54-4C06BA062B4D}"/>
              </a:ext>
            </a:extLst>
          </p:cNvPr>
          <p:cNvSpPr txBox="1"/>
          <p:nvPr/>
        </p:nvSpPr>
        <p:spPr>
          <a:xfrm>
            <a:off x="8919226" y="3376918"/>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3" name="文本框 42">
            <a:extLst>
              <a:ext uri="{FF2B5EF4-FFF2-40B4-BE49-F238E27FC236}">
                <a16:creationId xmlns:a16="http://schemas.microsoft.com/office/drawing/2014/main" id="{3AD7D24C-2700-4553-A88B-083BF242A0C4}"/>
              </a:ext>
            </a:extLst>
          </p:cNvPr>
          <p:cNvSpPr txBox="1"/>
          <p:nvPr/>
        </p:nvSpPr>
        <p:spPr>
          <a:xfrm>
            <a:off x="7928403" y="337691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45" name="文本框 44">
            <a:extLst>
              <a:ext uri="{FF2B5EF4-FFF2-40B4-BE49-F238E27FC236}">
                <a16:creationId xmlns:a16="http://schemas.microsoft.com/office/drawing/2014/main" id="{84451891-CA45-4E45-97B0-6419BC16790B}"/>
              </a:ext>
            </a:extLst>
          </p:cNvPr>
          <p:cNvSpPr txBox="1"/>
          <p:nvPr/>
        </p:nvSpPr>
        <p:spPr>
          <a:xfrm>
            <a:off x="8447737" y="3371596"/>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7" name="文本框 46">
            <a:extLst>
              <a:ext uri="{FF2B5EF4-FFF2-40B4-BE49-F238E27FC236}">
                <a16:creationId xmlns:a16="http://schemas.microsoft.com/office/drawing/2014/main" id="{EAD80006-B713-4DA7-90E4-8F73CF5AFF00}"/>
              </a:ext>
            </a:extLst>
          </p:cNvPr>
          <p:cNvSpPr txBox="1"/>
          <p:nvPr/>
        </p:nvSpPr>
        <p:spPr>
          <a:xfrm>
            <a:off x="7928402" y="422040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9" name="文本框 48">
            <a:extLst>
              <a:ext uri="{FF2B5EF4-FFF2-40B4-BE49-F238E27FC236}">
                <a16:creationId xmlns:a16="http://schemas.microsoft.com/office/drawing/2014/main" id="{2EE98CED-C50D-40EE-804B-D9D3F7ACE716}"/>
              </a:ext>
            </a:extLst>
          </p:cNvPr>
          <p:cNvSpPr txBox="1"/>
          <p:nvPr/>
        </p:nvSpPr>
        <p:spPr>
          <a:xfrm>
            <a:off x="8450009" y="422040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1" name="文本框 50">
            <a:extLst>
              <a:ext uri="{FF2B5EF4-FFF2-40B4-BE49-F238E27FC236}">
                <a16:creationId xmlns:a16="http://schemas.microsoft.com/office/drawing/2014/main" id="{A0087905-8850-467F-B6A2-A893CC0E75F1}"/>
              </a:ext>
            </a:extLst>
          </p:cNvPr>
          <p:cNvSpPr txBox="1"/>
          <p:nvPr/>
        </p:nvSpPr>
        <p:spPr>
          <a:xfrm>
            <a:off x="8919224" y="4220402"/>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54813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1481985"/>
            <a:ext cx="3825875" cy="390916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882095"/>
            <a:ext cx="3402746" cy="313932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Tree>
    <p:extLst>
      <p:ext uri="{BB962C8B-B14F-4D97-AF65-F5344CB8AC3E}">
        <p14:creationId xmlns:p14="http://schemas.microsoft.com/office/powerpoint/2010/main" val="206773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624735"/>
            <a:ext cx="3825875" cy="5729081"/>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8458D8F6-E1DF-42A2-B684-2BA55294809E}"/>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283394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1114425" y="1143000"/>
            <a:ext cx="3276600" cy="439102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5FEA1016-D634-407B-B8A9-DFA8DA3A4333}"/>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120656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Tree>
    <p:extLst>
      <p:ext uri="{BB962C8B-B14F-4D97-AF65-F5344CB8AC3E}">
        <p14:creationId xmlns:p14="http://schemas.microsoft.com/office/powerpoint/2010/main" val="168055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BA3D8A41-7881-4619-85B1-F6F74B059513}"/>
              </a:ext>
            </a:extLst>
          </p:cNvPr>
          <p:cNvCxnSpPr/>
          <p:nvPr/>
        </p:nvCxnSpPr>
        <p:spPr>
          <a:xfrm>
            <a:off x="-9126199"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AEF9E3C-E29A-4AAE-B67B-DF5A8DEFE97A}"/>
              </a:ext>
            </a:extLst>
          </p:cNvPr>
          <p:cNvSpPr txBox="1"/>
          <p:nvPr/>
        </p:nvSpPr>
        <p:spPr>
          <a:xfrm>
            <a:off x="-5984748"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cxnSp>
        <p:nvCxnSpPr>
          <p:cNvPr id="18" name="直接连接符 17">
            <a:extLst>
              <a:ext uri="{FF2B5EF4-FFF2-40B4-BE49-F238E27FC236}">
                <a16:creationId xmlns:a16="http://schemas.microsoft.com/office/drawing/2014/main" id="{3F3814CE-1A22-4123-8E45-3A8EC0C28AB2}"/>
              </a:ext>
            </a:extLst>
          </p:cNvPr>
          <p:cNvCxnSpPr>
            <a:cxnSpLocks/>
          </p:cNvCxnSpPr>
          <p:nvPr/>
        </p:nvCxnSpPr>
        <p:spPr>
          <a:xfrm>
            <a:off x="12282964"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C0DB569-45E8-4ECC-989B-9A9FD09E6381}"/>
              </a:ext>
            </a:extLst>
          </p:cNvPr>
          <p:cNvSpPr txBox="1"/>
          <p:nvPr/>
        </p:nvSpPr>
        <p:spPr>
          <a:xfrm>
            <a:off x="12908732"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4" name="文本框 23">
            <a:extLst>
              <a:ext uri="{FF2B5EF4-FFF2-40B4-BE49-F238E27FC236}">
                <a16:creationId xmlns:a16="http://schemas.microsoft.com/office/drawing/2014/main" id="{9685B489-7022-4416-8BBB-924FC9CE25E8}"/>
              </a:ext>
            </a:extLst>
          </p:cNvPr>
          <p:cNvSpPr txBox="1"/>
          <p:nvPr/>
        </p:nvSpPr>
        <p:spPr>
          <a:xfrm>
            <a:off x="12410463"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spTree>
    <p:extLst>
      <p:ext uri="{BB962C8B-B14F-4D97-AF65-F5344CB8AC3E}">
        <p14:creationId xmlns:p14="http://schemas.microsoft.com/office/powerpoint/2010/main" val="422016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pic>
        <p:nvPicPr>
          <p:cNvPr id="1026" name="Picture 2" descr="查看源图像">
            <a:extLst>
              <a:ext uri="{FF2B5EF4-FFF2-40B4-BE49-F238E27FC236}">
                <a16:creationId xmlns:a16="http://schemas.microsoft.com/office/drawing/2014/main" id="{D75E9A28-C7E4-4E5B-A258-B8270EE1A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49" y="973681"/>
            <a:ext cx="5617327" cy="504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02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EA55FF2-9FA4-44C3-B40B-9F250F84C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30" y="2426854"/>
            <a:ext cx="1968500" cy="2004291"/>
          </a:xfrm>
          <a:prstGeom prst="rect">
            <a:avLst/>
          </a:prstGeom>
        </p:spPr>
      </p:pic>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976BC66-EAF6-43CA-BFC5-E801D08E3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5237" y="2595561"/>
            <a:ext cx="1266825" cy="1666875"/>
          </a:xfrm>
          <a:prstGeom prst="rect">
            <a:avLst/>
          </a:prstGeom>
        </p:spPr>
      </p:pic>
    </p:spTree>
    <p:extLst>
      <p:ext uri="{BB962C8B-B14F-4D97-AF65-F5344CB8AC3E}">
        <p14:creationId xmlns:p14="http://schemas.microsoft.com/office/powerpoint/2010/main" val="27326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1D8C569-4C77-41A2-BC59-D02BDA1F2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 y="2463589"/>
            <a:ext cx="1871513" cy="1930821"/>
          </a:xfrm>
          <a:prstGeom prst="rect">
            <a:avLst/>
          </a:prstGeom>
        </p:spPr>
      </p:pic>
      <p:pic>
        <p:nvPicPr>
          <p:cNvPr id="10" name="图片 9">
            <a:extLst>
              <a:ext uri="{FF2B5EF4-FFF2-40B4-BE49-F238E27FC236}">
                <a16:creationId xmlns:a16="http://schemas.microsoft.com/office/drawing/2014/main" id="{474FB902-B1E0-42E5-BF36-A8D518588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347" y="2386253"/>
            <a:ext cx="1940162" cy="2085492"/>
          </a:xfrm>
          <a:prstGeom prst="rect">
            <a:avLst/>
          </a:prstGeom>
        </p:spPr>
      </p:pic>
    </p:spTree>
    <p:extLst>
      <p:ext uri="{BB962C8B-B14F-4D97-AF65-F5344CB8AC3E}">
        <p14:creationId xmlns:p14="http://schemas.microsoft.com/office/powerpoint/2010/main" val="27636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60956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pic>
        <p:nvPicPr>
          <p:cNvPr id="5122" name="Picture 2">
            <a:extLst>
              <a:ext uri="{FF2B5EF4-FFF2-40B4-BE49-F238E27FC236}">
                <a16:creationId xmlns:a16="http://schemas.microsoft.com/office/drawing/2014/main" id="{AE406406-2592-4D48-8A3B-F59098A177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4" y="2005443"/>
            <a:ext cx="5953126" cy="28471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44909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BD9907B-7ED7-42B9-8C31-F1D09A789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52" y="1567433"/>
            <a:ext cx="5229226" cy="348615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55431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1D2BBCB-4F5F-40A5-8388-5DAEC2F5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8" y="1911878"/>
            <a:ext cx="3225800" cy="2150533"/>
          </a:xfrm>
          <a:prstGeom prst="rect">
            <a:avLst/>
          </a:prstGeom>
        </p:spPr>
      </p:pic>
      <p:pic>
        <p:nvPicPr>
          <p:cNvPr id="11" name="图片 10">
            <a:extLst>
              <a:ext uri="{FF2B5EF4-FFF2-40B4-BE49-F238E27FC236}">
                <a16:creationId xmlns:a16="http://schemas.microsoft.com/office/drawing/2014/main" id="{FA07BD79-4018-4A94-BBBD-FDFC3A7AB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900" y="1514475"/>
            <a:ext cx="2872449" cy="2872449"/>
          </a:xfrm>
          <a:prstGeom prst="rect">
            <a:avLst/>
          </a:prstGeom>
        </p:spPr>
      </p:pic>
    </p:spTree>
    <p:extLst>
      <p:ext uri="{BB962C8B-B14F-4D97-AF65-F5344CB8AC3E}">
        <p14:creationId xmlns:p14="http://schemas.microsoft.com/office/powerpoint/2010/main" val="1657324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矩形: 圆角 2">
            <a:extLst>
              <a:ext uri="{FF2B5EF4-FFF2-40B4-BE49-F238E27FC236}">
                <a16:creationId xmlns:a16="http://schemas.microsoft.com/office/drawing/2014/main" id="{7FE3F3ED-A301-4CE5-86F9-EC36EA70C31D}"/>
              </a:ext>
            </a:extLst>
          </p:cNvPr>
          <p:cNvSpPr/>
          <p:nvPr/>
        </p:nvSpPr>
        <p:spPr>
          <a:xfrm>
            <a:off x="47942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4A3AF24-4B03-4DEE-81C8-46272AD6E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47" y="2505248"/>
            <a:ext cx="2228855" cy="2228855"/>
          </a:xfrm>
          <a:prstGeom prst="rect">
            <a:avLst/>
          </a:prstGeom>
        </p:spPr>
      </p:pic>
      <p:sp>
        <p:nvSpPr>
          <p:cNvPr id="13" name="矩形: 圆角 12">
            <a:extLst>
              <a:ext uri="{FF2B5EF4-FFF2-40B4-BE49-F238E27FC236}">
                <a16:creationId xmlns:a16="http://schemas.microsoft.com/office/drawing/2014/main" id="{9E145AAF-9834-4614-A2DB-8B3D5993B02A}"/>
              </a:ext>
            </a:extLst>
          </p:cNvPr>
          <p:cNvSpPr/>
          <p:nvPr/>
        </p:nvSpPr>
        <p:spPr>
          <a:xfrm>
            <a:off x="3308347" y="2105203"/>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FAEB94FA-C7A0-4936-B8D3-8BC32D5BF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369" y="1857726"/>
            <a:ext cx="2228855" cy="2228855"/>
          </a:xfrm>
          <a:prstGeom prst="rect">
            <a:avLst/>
          </a:prstGeom>
        </p:spPr>
      </p:pic>
    </p:spTree>
    <p:extLst>
      <p:ext uri="{BB962C8B-B14F-4D97-AF65-F5344CB8AC3E}">
        <p14:creationId xmlns:p14="http://schemas.microsoft.com/office/powerpoint/2010/main" val="11638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9" name="矩形: 圆角 8">
            <a:extLst>
              <a:ext uri="{FF2B5EF4-FFF2-40B4-BE49-F238E27FC236}">
                <a16:creationId xmlns:a16="http://schemas.microsoft.com/office/drawing/2014/main" id="{EF4CF1A6-E00C-4C6C-B48A-D784C0C78C34}"/>
              </a:ext>
            </a:extLst>
          </p:cNvPr>
          <p:cNvSpPr/>
          <p:nvPr/>
        </p:nvSpPr>
        <p:spPr>
          <a:xfrm>
            <a:off x="179387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96F6AAB-7CE3-46CF-877A-F714F046CA87}"/>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93897" y="1867073"/>
            <a:ext cx="2228855" cy="2228855"/>
          </a:xfrm>
          <a:prstGeom prst="rect">
            <a:avLst/>
          </a:prstGeom>
        </p:spPr>
      </p:pic>
      <p:sp>
        <p:nvSpPr>
          <p:cNvPr id="6" name="文本框 5">
            <a:extLst>
              <a:ext uri="{FF2B5EF4-FFF2-40B4-BE49-F238E27FC236}">
                <a16:creationId xmlns:a16="http://schemas.microsoft.com/office/drawing/2014/main" id="{2A9F15FC-00D1-4096-B3A2-1A6557805C90}"/>
              </a:ext>
            </a:extLst>
          </p:cNvPr>
          <p:cNvSpPr txBox="1"/>
          <p:nvPr/>
        </p:nvSpPr>
        <p:spPr>
          <a:xfrm>
            <a:off x="2326479" y="4019728"/>
            <a:ext cx="1563689" cy="415498"/>
          </a:xfrm>
          <a:prstGeom prst="rect">
            <a:avLst/>
          </a:prstGeom>
          <a:noFill/>
        </p:spPr>
        <p:txBody>
          <a:bodyPr wrap="square" rtlCol="0">
            <a:spAutoFit/>
          </a:bodyPr>
          <a:lstStyle/>
          <a:p>
            <a:r>
              <a:rPr lang="en-US" altLang="zh-CN" sz="2100" dirty="0">
                <a:solidFill>
                  <a:schemeClr val="accent2">
                    <a:lumMod val="75000"/>
                  </a:schemeClr>
                </a:solidFill>
                <a:latin typeface="苹方 特粗" panose="020B0800000000000000" pitchFamily="34" charset="-122"/>
                <a:ea typeface="苹方 特粗" panose="020B0800000000000000" pitchFamily="34" charset="-122"/>
              </a:rPr>
              <a:t>SUNSHINE</a:t>
            </a:r>
            <a:endParaRPr lang="zh-CN" altLang="en-US" sz="2100" dirty="0">
              <a:solidFill>
                <a:schemeClr val="accent2">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1044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146" name="Picture 2" descr="查看源图像">
            <a:extLst>
              <a:ext uri="{FF2B5EF4-FFF2-40B4-BE49-F238E27FC236}">
                <a16:creationId xmlns:a16="http://schemas.microsoft.com/office/drawing/2014/main" id="{1A71F256-A97E-49B8-82D2-9E5E43225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09" y="2665888"/>
            <a:ext cx="601583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521B6BCC-32AF-4ED2-BF71-8473D27D27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6675" y="1728478"/>
            <a:ext cx="3543300" cy="610301"/>
          </a:xfrm>
          <a:prstGeom prst="rect">
            <a:avLst/>
          </a:prstGeom>
        </p:spPr>
      </p:pic>
    </p:spTree>
    <p:extLst>
      <p:ext uri="{BB962C8B-B14F-4D97-AF65-F5344CB8AC3E}">
        <p14:creationId xmlns:p14="http://schemas.microsoft.com/office/powerpoint/2010/main" val="177386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1" y="0"/>
            <a:ext cx="10334827"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4"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88076" y="-361950"/>
            <a:ext cx="884019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285750"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0279062"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0401501"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0601324"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35" name="图片 34">
            <a:extLst>
              <a:ext uri="{FF2B5EF4-FFF2-40B4-BE49-F238E27FC236}">
                <a16:creationId xmlns:a16="http://schemas.microsoft.com/office/drawing/2014/main" id="{28B6693F-FC89-4B5B-A21F-1E8BDCB7E023}"/>
              </a:ext>
            </a:extLst>
          </p:cNvPr>
          <p:cNvPicPr>
            <a:picLocks noChangeAspect="1"/>
          </p:cNvPicPr>
          <p:nvPr/>
        </p:nvPicPr>
        <p:blipFill>
          <a:blip r:embed="rId4"/>
          <a:stretch>
            <a:fillRect/>
          </a:stretch>
        </p:blipFill>
        <p:spPr>
          <a:xfrm>
            <a:off x="287931" y="3416602"/>
            <a:ext cx="7248772" cy="969348"/>
          </a:xfrm>
          <a:prstGeom prst="rect">
            <a:avLst/>
          </a:prstGeom>
        </p:spPr>
      </p:pic>
    </p:spTree>
    <p:extLst>
      <p:ext uri="{BB962C8B-B14F-4D97-AF65-F5344CB8AC3E}">
        <p14:creationId xmlns:p14="http://schemas.microsoft.com/office/powerpoint/2010/main" val="37629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9080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BC304CED-388E-4E35-B625-EF4F9EFB7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70" y="907124"/>
            <a:ext cx="5858655" cy="5124450"/>
          </a:xfrm>
          <a:prstGeom prst="rect">
            <a:avLst/>
          </a:prstGeom>
        </p:spPr>
      </p:pic>
    </p:spTree>
    <p:extLst>
      <p:ext uri="{BB962C8B-B14F-4D97-AF65-F5344CB8AC3E}">
        <p14:creationId xmlns:p14="http://schemas.microsoft.com/office/powerpoint/2010/main" val="353926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69563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11731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椭圆 2">
            <a:extLst>
              <a:ext uri="{FF2B5EF4-FFF2-40B4-BE49-F238E27FC236}">
                <a16:creationId xmlns:a16="http://schemas.microsoft.com/office/drawing/2014/main" id="{97C6D784-86BF-485D-BB9B-8F022E358701}"/>
              </a:ext>
            </a:extLst>
          </p:cNvPr>
          <p:cNvSpPr/>
          <p:nvPr/>
        </p:nvSpPr>
        <p:spPr>
          <a:xfrm>
            <a:off x="731105" y="2195511"/>
            <a:ext cx="2028825" cy="20288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6C6078C-5A14-4308-A3B9-EDF26EFF32F3}"/>
              </a:ext>
            </a:extLst>
          </p:cNvPr>
          <p:cNvSpPr/>
          <p:nvPr/>
        </p:nvSpPr>
        <p:spPr>
          <a:xfrm>
            <a:off x="3418315" y="2195510"/>
            <a:ext cx="2028825" cy="2028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B0E2967-8870-4D1A-A9DE-7E225D4F827D}"/>
              </a:ext>
            </a:extLst>
          </p:cNvPr>
          <p:cNvSpPr txBox="1"/>
          <p:nvPr/>
        </p:nvSpPr>
        <p:spPr>
          <a:xfrm>
            <a:off x="764442" y="2794423"/>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GO</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88E9CD58-06A1-4447-88DD-25858731F1D1}"/>
              </a:ext>
            </a:extLst>
          </p:cNvPr>
          <p:cNvSpPr txBox="1"/>
          <p:nvPr/>
        </p:nvSpPr>
        <p:spPr>
          <a:xfrm>
            <a:off x="3451652" y="2834775"/>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STOP</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60964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DDB34B09-8F8B-44F5-9906-3FD53E1E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162" y="829282"/>
            <a:ext cx="3794326"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409006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D4456C95-4BC0-47BD-8E6A-BCC65C030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992" y="829281"/>
            <a:ext cx="3663968"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42887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38750"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58511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0559296C-D0F7-4A67-B7F0-F35C4736A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 y="1470551"/>
            <a:ext cx="5505450" cy="377217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2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4D82B13C-C33B-4CB8-9555-2701676A6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12" y="1452998"/>
            <a:ext cx="5505564" cy="3772172"/>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99714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1938919" y="0"/>
            <a:ext cx="677645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9077326"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2844131"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2622187"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2335122"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8" name="文本框 17">
            <a:extLst>
              <a:ext uri="{FF2B5EF4-FFF2-40B4-BE49-F238E27FC236}">
                <a16:creationId xmlns:a16="http://schemas.microsoft.com/office/drawing/2014/main" id="{CA9E06F8-9537-45C7-B064-1CEBADA13534}"/>
              </a:ext>
            </a:extLst>
          </p:cNvPr>
          <p:cNvSpPr txBox="1"/>
          <p:nvPr/>
        </p:nvSpPr>
        <p:spPr>
          <a:xfrm>
            <a:off x="3028208" y="1698173"/>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1. </a:t>
            </a:r>
            <a:r>
              <a:rPr lang="zh-CN" altLang="en-US" sz="2800" dirty="0">
                <a:latin typeface="苹方 中等" panose="020B0400000000000000" pitchFamily="34" charset="-122"/>
                <a:ea typeface="苹方 中等" panose="020B0400000000000000" pitchFamily="34" charset="-122"/>
              </a:rPr>
              <a:t>引言</a:t>
            </a:r>
          </a:p>
        </p:txBody>
      </p:sp>
      <p:sp>
        <p:nvSpPr>
          <p:cNvPr id="22" name="文本框 21">
            <a:extLst>
              <a:ext uri="{FF2B5EF4-FFF2-40B4-BE49-F238E27FC236}">
                <a16:creationId xmlns:a16="http://schemas.microsoft.com/office/drawing/2014/main" id="{E4DABB6F-A60C-44B9-A478-EE61A207CC83}"/>
              </a:ext>
            </a:extLst>
          </p:cNvPr>
          <p:cNvSpPr txBox="1"/>
          <p:nvPr/>
        </p:nvSpPr>
        <p:spPr>
          <a:xfrm>
            <a:off x="3028208" y="233350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2. </a:t>
            </a:r>
            <a:r>
              <a:rPr lang="zh-CN" altLang="en-US" sz="2800" dirty="0">
                <a:latin typeface="苹方 中等" panose="020B0400000000000000" pitchFamily="34" charset="-122"/>
                <a:ea typeface="苹方 中等" panose="020B0400000000000000" pitchFamily="34" charset="-122"/>
              </a:rPr>
              <a:t>平面设计基本定理</a:t>
            </a:r>
          </a:p>
        </p:txBody>
      </p:sp>
      <p:sp>
        <p:nvSpPr>
          <p:cNvPr id="27" name="文本框 26">
            <a:extLst>
              <a:ext uri="{FF2B5EF4-FFF2-40B4-BE49-F238E27FC236}">
                <a16:creationId xmlns:a16="http://schemas.microsoft.com/office/drawing/2014/main" id="{FB875C04-66B1-4331-A550-A95EB7C2FA86}"/>
              </a:ext>
            </a:extLst>
          </p:cNvPr>
          <p:cNvSpPr txBox="1"/>
          <p:nvPr/>
        </p:nvSpPr>
        <p:spPr>
          <a:xfrm>
            <a:off x="3028208" y="2968845"/>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3. </a:t>
            </a:r>
            <a:r>
              <a:rPr lang="zh-CN" altLang="en-US" sz="2800" dirty="0">
                <a:latin typeface="苹方 中等" panose="020B0400000000000000" pitchFamily="34" charset="-122"/>
                <a:ea typeface="苹方 中等" panose="020B0400000000000000" pitchFamily="34" charset="-122"/>
              </a:rPr>
              <a:t>视觉与画面</a:t>
            </a:r>
          </a:p>
        </p:txBody>
      </p:sp>
      <p:sp>
        <p:nvSpPr>
          <p:cNvPr id="29" name="文本框 28">
            <a:extLst>
              <a:ext uri="{FF2B5EF4-FFF2-40B4-BE49-F238E27FC236}">
                <a16:creationId xmlns:a16="http://schemas.microsoft.com/office/drawing/2014/main" id="{9C07A50B-750D-4BC0-9540-08AC61F9BFF6}"/>
              </a:ext>
            </a:extLst>
          </p:cNvPr>
          <p:cNvSpPr txBox="1"/>
          <p:nvPr/>
        </p:nvSpPr>
        <p:spPr>
          <a:xfrm>
            <a:off x="3028208" y="3606762"/>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4. </a:t>
            </a:r>
            <a:r>
              <a:rPr lang="zh-CN" altLang="en-US" sz="2800" dirty="0">
                <a:latin typeface="苹方 中等" panose="020B0400000000000000" pitchFamily="34" charset="-122"/>
                <a:ea typeface="苹方 中等" panose="020B0400000000000000" pitchFamily="34" charset="-122"/>
              </a:rPr>
              <a:t>文字与排版</a:t>
            </a:r>
          </a:p>
        </p:txBody>
      </p:sp>
      <p:sp>
        <p:nvSpPr>
          <p:cNvPr id="31" name="文本框 30">
            <a:extLst>
              <a:ext uri="{FF2B5EF4-FFF2-40B4-BE49-F238E27FC236}">
                <a16:creationId xmlns:a16="http://schemas.microsoft.com/office/drawing/2014/main" id="{C327193F-FD6C-464E-946A-9262C33D4D67}"/>
              </a:ext>
            </a:extLst>
          </p:cNvPr>
          <p:cNvSpPr txBox="1"/>
          <p:nvPr/>
        </p:nvSpPr>
        <p:spPr>
          <a:xfrm>
            <a:off x="3028208" y="424467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5. Word</a:t>
            </a:r>
            <a:r>
              <a:rPr lang="zh-CN" altLang="en-US" sz="2800" dirty="0">
                <a:latin typeface="苹方 中等" panose="020B0400000000000000" pitchFamily="34" charset="-122"/>
                <a:ea typeface="苹方 中等" panose="020B0400000000000000" pitchFamily="34" charset="-122"/>
              </a:rPr>
              <a:t>论文排版实战</a:t>
            </a:r>
          </a:p>
        </p:txBody>
      </p:sp>
    </p:spTree>
    <p:extLst>
      <p:ext uri="{BB962C8B-B14F-4D97-AF65-F5344CB8AC3E}">
        <p14:creationId xmlns:p14="http://schemas.microsoft.com/office/powerpoint/2010/main" val="13602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en-US" altLang="zh-CN" sz="2400" dirty="0">
                <a:latin typeface="苹方 粗体" panose="020B0600000000000000" pitchFamily="34" charset="-122"/>
                <a:ea typeface="苹方 粗体" panose="020B0600000000000000" pitchFamily="34" charset="-122"/>
              </a:rPr>
              <a:t>KISS</a:t>
            </a:r>
            <a:r>
              <a:rPr lang="zh-CN" altLang="en-US" sz="2400" dirty="0">
                <a:latin typeface="苹方 粗体" panose="020B0600000000000000" pitchFamily="34" charset="-122"/>
                <a:ea typeface="苹方 粗体" panose="020B0600000000000000" pitchFamily="34" charset="-122"/>
              </a:rPr>
              <a:t>法则，</a:t>
            </a:r>
            <a:endParaRPr lang="en-US" altLang="zh-CN" sz="2400" dirty="0">
              <a:latin typeface="苹方 粗体" panose="020B0600000000000000" pitchFamily="34" charset="-122"/>
              <a:ea typeface="苹方 粗体" panose="020B0600000000000000" pitchFamily="34" charset="-122"/>
            </a:endParaRPr>
          </a:p>
          <a:p>
            <a:r>
              <a:rPr lang="en-US" altLang="zh-CN" sz="2400" dirty="0">
                <a:solidFill>
                  <a:schemeClr val="bg2">
                    <a:lumMod val="50000"/>
                  </a:schemeClr>
                </a:solidFill>
                <a:latin typeface="苹方 粗体" panose="020B0600000000000000" pitchFamily="34" charset="-122"/>
                <a:ea typeface="苹方 粗体" panose="020B0600000000000000" pitchFamily="34" charset="-122"/>
              </a:rPr>
              <a:t>Keep It Simple and Stupid</a:t>
            </a:r>
          </a:p>
        </p:txBody>
      </p:sp>
    </p:spTree>
    <p:extLst>
      <p:ext uri="{BB962C8B-B14F-4D97-AF65-F5344CB8AC3E}">
        <p14:creationId xmlns:p14="http://schemas.microsoft.com/office/powerpoint/2010/main" val="387882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1925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4098" name="Picture 2" descr="查看源图像">
            <a:extLst>
              <a:ext uri="{FF2B5EF4-FFF2-40B4-BE49-F238E27FC236}">
                <a16:creationId xmlns:a16="http://schemas.microsoft.com/office/drawing/2014/main" id="{F79596EB-0C0B-41E8-B6BF-036EDD44F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987" y="3657080"/>
            <a:ext cx="3876675" cy="2336774"/>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00" name="Picture 4" descr="查看源图像">
            <a:extLst>
              <a:ext uri="{FF2B5EF4-FFF2-40B4-BE49-F238E27FC236}">
                <a16:creationId xmlns:a16="http://schemas.microsoft.com/office/drawing/2014/main" id="{35DE8CD9-5587-4756-9F67-ED6E2DB30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730" y="852815"/>
            <a:ext cx="2919190" cy="2576185"/>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4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a:extLst>
              <a:ext uri="{FF2B5EF4-FFF2-40B4-BE49-F238E27FC236}">
                <a16:creationId xmlns:a16="http://schemas.microsoft.com/office/drawing/2014/main" id="{70A5558F-0452-4E0A-AB31-ECA8682B5BD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95410" y="561877"/>
            <a:ext cx="9401175" cy="115838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设计师是个钟表匠</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若设计师不关注细节，就很难有美观的设计</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7120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视觉与画面</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极限无处不在</a:t>
            </a:r>
          </a:p>
        </p:txBody>
      </p:sp>
    </p:spTree>
    <p:extLst>
      <p:ext uri="{BB962C8B-B14F-4D97-AF65-F5344CB8AC3E}">
        <p14:creationId xmlns:p14="http://schemas.microsoft.com/office/powerpoint/2010/main" val="398714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4766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a:off x="5081584" y="2021695"/>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6484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rot="5400000">
            <a:off x="4957759" y="1897120"/>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83081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4225389" y="1710874"/>
            <a:ext cx="3600450" cy="4110513"/>
          </a:xfrm>
          <a:prstGeom prst="rect">
            <a:avLst/>
          </a:prstGeom>
        </p:spPr>
      </p:pic>
    </p:spTree>
    <p:extLst>
      <p:ext uri="{BB962C8B-B14F-4D97-AF65-F5344CB8AC3E}">
        <p14:creationId xmlns:p14="http://schemas.microsoft.com/office/powerpoint/2010/main" val="14824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人眼能解析的画面仅中间的一个点</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6697126" y="2340763"/>
            <a:ext cx="2043255" cy="2332716"/>
          </a:xfrm>
          <a:prstGeom prst="rect">
            <a:avLst/>
          </a:prstGeom>
          <a:effectLst>
            <a:outerShdw blurRad="63500" sx="102000" sy="102000" algn="ctr" rotWithShape="0">
              <a:prstClr val="black">
                <a:alpha val="20000"/>
              </a:prstClr>
            </a:outerShdw>
          </a:effectLst>
        </p:spPr>
      </p:pic>
      <p:pic>
        <p:nvPicPr>
          <p:cNvPr id="2050" name="Picture 2" descr="preview">
            <a:extLst>
              <a:ext uri="{FF2B5EF4-FFF2-40B4-BE49-F238E27FC236}">
                <a16:creationId xmlns:a16="http://schemas.microsoft.com/office/drawing/2014/main" id="{D96BB0BD-C37A-4734-841D-A3CF638A5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737" y="1818176"/>
            <a:ext cx="6486525" cy="3891915"/>
          </a:xfrm>
          <a:prstGeom prst="rect">
            <a:avLst/>
          </a:prstGeom>
          <a:noFill/>
          <a:effectLst>
            <a:outerShdw blurRad="635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5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77588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40153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latin typeface="苹方 特粗" panose="020B0800000000000000" pitchFamily="34" charset="-122"/>
                <a:ea typeface="苹方 特粗" panose="020B0800000000000000" pitchFamily="34" charset="-122"/>
              </a:rPr>
              <a:t>c++</a:t>
            </a:r>
            <a:endParaRPr lang="en-US" altLang="zh-CN" sz="2800" dirty="0">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55031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1">
                    <a:lumMod val="75000"/>
                  </a:schemeClr>
                </a:solidFill>
                <a:latin typeface="苹方 特粗" panose="020B0800000000000000" pitchFamily="34" charset="-122"/>
                <a:ea typeface="苹方 特粗" panose="020B0800000000000000" pitchFamily="34" charset="-122"/>
              </a:rPr>
              <a:t>用梯度色阶？</a:t>
            </a:r>
            <a:endParaRPr lang="en-US" altLang="zh-CN" dirty="0">
              <a:solidFill>
                <a:schemeClr val="accent1">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196458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6">
                    <a:lumMod val="50000"/>
                  </a:schemeClr>
                </a:solidFill>
                <a:latin typeface="苹方 特粗" panose="020B0800000000000000" pitchFamily="34" charset="-122"/>
                <a:ea typeface="苹方 特粗" panose="020B0800000000000000" pitchFamily="34" charset="-122"/>
              </a:rPr>
              <a:t>提高对比！</a:t>
            </a:r>
            <a:endParaRPr lang="en-US" altLang="zh-CN" dirty="0">
              <a:solidFill>
                <a:schemeClr val="accent6">
                  <a:lumMod val="50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2724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2738414" y="2134019"/>
            <a:ext cx="6572058" cy="3103133"/>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3272560" y="2123271"/>
            <a:ext cx="6425741" cy="3127519"/>
          </a:xfrm>
          <a:prstGeom prst="rect">
            <a:avLst/>
          </a:prstGeom>
        </p:spPr>
      </p:pic>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033019" y="2514225"/>
            <a:ext cx="5809992" cy="1902117"/>
          </a:xfrm>
          <a:prstGeom prst="rect">
            <a:avLst/>
          </a:prstGeom>
        </p:spPr>
      </p:pic>
      <p:pic>
        <p:nvPicPr>
          <p:cNvPr id="85" name="图片 10">
            <a:extLst>
              <a:ext uri="{FF2B5EF4-FFF2-40B4-BE49-F238E27FC236}">
                <a16:creationId xmlns:a16="http://schemas.microsoft.com/office/drawing/2014/main" id="{53762B7D-7A74-4E6B-8EAC-CA647A2284B1}"/>
              </a:ext>
            </a:extLst>
          </p:cNvPr>
          <p:cNvPicPr>
            <a:picLocks noChangeAspect="1"/>
          </p:cNvPicPr>
          <p:nvPr/>
        </p:nvPicPr>
        <p:blipFill>
          <a:blip r:embed="rId10"/>
          <a:stretch>
            <a:fillRect/>
          </a:stretch>
        </p:blipFill>
        <p:spPr>
          <a:xfrm>
            <a:off x="4736019" y="3289206"/>
            <a:ext cx="1999661" cy="755970"/>
          </a:xfrm>
          <a:prstGeom prst="rect">
            <a:avLst/>
          </a:prstGeom>
        </p:spPr>
      </p:pic>
    </p:spTree>
    <p:extLst>
      <p:ext uri="{BB962C8B-B14F-4D97-AF65-F5344CB8AC3E}">
        <p14:creationId xmlns:p14="http://schemas.microsoft.com/office/powerpoint/2010/main" val="298851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52019"/>
            <a:ext cx="12192000" cy="566465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1863325" y="1703578"/>
            <a:ext cx="8465350" cy="3997090"/>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720764" y="752019"/>
            <a:ext cx="12268168" cy="5971129"/>
          </a:xfrm>
          <a:prstGeom prst="rect">
            <a:avLst/>
          </a:prstGeom>
        </p:spPr>
      </p:pic>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196378" y="2560319"/>
            <a:ext cx="5621811" cy="1840509"/>
          </a:xfrm>
          <a:prstGeom prst="rect">
            <a:avLst/>
          </a:prstGeom>
        </p:spPr>
      </p:pic>
      <p:pic>
        <p:nvPicPr>
          <p:cNvPr id="11" name="图片 10">
            <a:extLst>
              <a:ext uri="{FF2B5EF4-FFF2-40B4-BE49-F238E27FC236}">
                <a16:creationId xmlns:a16="http://schemas.microsoft.com/office/drawing/2014/main" id="{58417731-6DDF-4491-A001-504CD8473167}"/>
              </a:ext>
            </a:extLst>
          </p:cNvPr>
          <p:cNvPicPr>
            <a:picLocks noChangeAspect="1"/>
          </p:cNvPicPr>
          <p:nvPr/>
        </p:nvPicPr>
        <p:blipFill>
          <a:blip r:embed="rId10"/>
          <a:stretch>
            <a:fillRect/>
          </a:stretch>
        </p:blipFill>
        <p:spPr>
          <a:xfrm>
            <a:off x="5148485" y="3429000"/>
            <a:ext cx="1240813" cy="469088"/>
          </a:xfrm>
          <a:prstGeom prst="rect">
            <a:avLst/>
          </a:prstGeom>
        </p:spPr>
      </p:pic>
    </p:spTree>
    <p:extLst>
      <p:ext uri="{BB962C8B-B14F-4D97-AF65-F5344CB8AC3E}">
        <p14:creationId xmlns:p14="http://schemas.microsoft.com/office/powerpoint/2010/main" val="107685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036237" y="2135381"/>
            <a:ext cx="6657409" cy="3109229"/>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2727656" y="2139622"/>
            <a:ext cx="6194073" cy="3103133"/>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3392189" y="2120216"/>
            <a:ext cx="5407621" cy="2725148"/>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4741166" y="3276928"/>
            <a:ext cx="1999661" cy="755970"/>
          </a:xfrm>
          <a:prstGeom prst="rect">
            <a:avLst/>
          </a:prstGeom>
        </p:spPr>
      </p:pic>
    </p:spTree>
    <p:extLst>
      <p:ext uri="{BB962C8B-B14F-4D97-AF65-F5344CB8AC3E}">
        <p14:creationId xmlns:p14="http://schemas.microsoft.com/office/powerpoint/2010/main" val="53748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993668" y="2229512"/>
            <a:ext cx="4623208" cy="2159190"/>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6" y="2260026"/>
            <a:ext cx="4301446" cy="2154957"/>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8179527" y="2229512"/>
            <a:ext cx="3755298" cy="1892467"/>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5401672" y="4946879"/>
            <a:ext cx="1388656" cy="524980"/>
          </a:xfrm>
          <a:prstGeom prst="rect">
            <a:avLst/>
          </a:prstGeom>
        </p:spPr>
      </p:pic>
    </p:spTree>
    <p:extLst>
      <p:ext uri="{BB962C8B-B14F-4D97-AF65-F5344CB8AC3E}">
        <p14:creationId xmlns:p14="http://schemas.microsoft.com/office/powerpoint/2010/main" val="268663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29895D-4578-4F01-A038-6DBDF9B4EAA1}"/>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306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83378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8AF5E941-C176-4DC9-933A-DCEFF299FF59}"/>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47093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689576"/>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一方战胜另一方</a:t>
            </a:r>
          </a:p>
        </p:txBody>
      </p:sp>
      <p:cxnSp>
        <p:nvCxnSpPr>
          <p:cNvPr id="14" name="直接连接符 13">
            <a:extLst>
              <a:ext uri="{FF2B5EF4-FFF2-40B4-BE49-F238E27FC236}">
                <a16:creationId xmlns:a16="http://schemas.microsoft.com/office/drawing/2014/main" id="{25DBD924-4E30-4D32-B6B0-4022CE603156}"/>
              </a:ext>
            </a:extLst>
          </p:cNvPr>
          <p:cNvCxnSpPr/>
          <p:nvPr/>
        </p:nvCxnSpPr>
        <p:spPr>
          <a:xfrm>
            <a:off x="3697042" y="3069499"/>
            <a:ext cx="4797910"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859947" y="318762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为了信息量牺牲整体效果</a:t>
            </a:r>
          </a:p>
        </p:txBody>
      </p:sp>
      <p:sp>
        <p:nvSpPr>
          <p:cNvPr id="17" name="文本框 16">
            <a:extLst>
              <a:ext uri="{FF2B5EF4-FFF2-40B4-BE49-F238E27FC236}">
                <a16:creationId xmlns:a16="http://schemas.microsoft.com/office/drawing/2014/main" id="{117C63AD-BE13-435B-AC8C-1D6731BBA9C9}"/>
              </a:ext>
            </a:extLst>
          </p:cNvPr>
          <p:cNvSpPr txBox="1"/>
          <p:nvPr/>
        </p:nvSpPr>
        <p:spPr>
          <a:xfrm>
            <a:off x="3859950" y="356757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为了整体效果牺牲信息量</a:t>
            </a:r>
          </a:p>
        </p:txBody>
      </p:sp>
    </p:spTree>
    <p:extLst>
      <p:ext uri="{BB962C8B-B14F-4D97-AF65-F5344CB8AC3E}">
        <p14:creationId xmlns:p14="http://schemas.microsoft.com/office/powerpoint/2010/main" val="183496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94776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双方同归于尽</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31709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442864"/>
            <a:ext cx="539162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既想要丰富的信息量，又想要整体效果，乙方死了</a:t>
            </a:r>
          </a:p>
        </p:txBody>
      </p:sp>
    </p:spTree>
    <p:extLst>
      <p:ext uri="{BB962C8B-B14F-4D97-AF65-F5344CB8AC3E}">
        <p14:creationId xmlns:p14="http://schemas.microsoft.com/office/powerpoint/2010/main" val="183982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85094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双方融合成一对新的矛盾</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22027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303012"/>
            <a:ext cx="5391629" cy="741293"/>
          </a:xfrm>
          <a:prstGeom prst="rect">
            <a:avLst/>
          </a:prstGeom>
          <a:noFill/>
        </p:spPr>
        <p:txBody>
          <a:bodyPr wrap="square" rtlCol="0">
            <a:spAutoFit/>
          </a:bodyPr>
          <a:lstStyle/>
          <a:p>
            <a:pPr algn="ctr">
              <a:lnSpc>
                <a:spcPct val="120000"/>
              </a:lnSpc>
            </a:pPr>
            <a:r>
              <a:rPr lang="zh-CN" altLang="en-US" dirty="0">
                <a:latin typeface="苹方 常规" panose="020B0300000000000000" pitchFamily="34" charset="-122"/>
                <a:ea typeface="苹方 常规" panose="020B0300000000000000" pitchFamily="34" charset="-122"/>
              </a:rPr>
              <a:t>和甲方面谈，让他修改文案</a:t>
            </a:r>
            <a:endParaRPr lang="en-US" altLang="zh-CN" dirty="0">
              <a:latin typeface="苹方 常规" panose="020B0300000000000000" pitchFamily="34" charset="-122"/>
              <a:ea typeface="苹方 常规" panose="020B0300000000000000" pitchFamily="34" charset="-122"/>
            </a:endParaRPr>
          </a:p>
          <a:p>
            <a:pPr algn="ctr">
              <a:lnSpc>
                <a:spcPct val="120000"/>
              </a:lnSpc>
            </a:pPr>
            <a:r>
              <a:rPr lang="zh-CN" altLang="en-US" dirty="0">
                <a:latin typeface="苹方 常规" panose="020B0300000000000000" pitchFamily="34" charset="-122"/>
                <a:ea typeface="苹方 常规" panose="020B0300000000000000" pitchFamily="34" charset="-122"/>
              </a:rPr>
              <a:t>最终这对矛盾就融合为甲方和乙方之间的矛盾</a:t>
            </a:r>
          </a:p>
        </p:txBody>
      </p:sp>
    </p:spTree>
    <p:extLst>
      <p:ext uri="{BB962C8B-B14F-4D97-AF65-F5344CB8AC3E}">
        <p14:creationId xmlns:p14="http://schemas.microsoft.com/office/powerpoint/2010/main" val="74663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文字与排版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现代排版技巧摘要</a:t>
            </a:r>
          </a:p>
        </p:txBody>
      </p:sp>
    </p:spTree>
    <p:extLst>
      <p:ext uri="{BB962C8B-B14F-4D97-AF65-F5344CB8AC3E}">
        <p14:creationId xmlns:p14="http://schemas.microsoft.com/office/powerpoint/2010/main" val="184820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FB413FEA-A26B-4705-B997-DC855F1FD9C1}"/>
              </a:ext>
            </a:extLst>
          </p:cNvPr>
          <p:cNvSpPr txBox="1"/>
          <p:nvPr/>
        </p:nvSpPr>
        <p:spPr>
          <a:xfrm>
            <a:off x="5305030" y="1016502"/>
            <a:ext cx="5975350" cy="584775"/>
          </a:xfrm>
          <a:prstGeom prst="rect">
            <a:avLst/>
          </a:prstGeom>
          <a:noFill/>
        </p:spPr>
        <p:txBody>
          <a:bodyPr wrap="square" rtlCol="0">
            <a:spAutoFit/>
          </a:bodyPr>
          <a:lstStyle/>
          <a:p>
            <a:r>
              <a:rPr lang="en-US" altLang="zh-CN" sz="3200" dirty="0" err="1">
                <a:latin typeface="Fira Code" panose="020B0809050000020004" pitchFamily="49" charset="0"/>
                <a:ea typeface="Fira Code" panose="020B0809050000020004" pitchFamily="49" charset="0"/>
              </a:rPr>
              <a:t>ABCDefgh</a:t>
            </a:r>
            <a:endParaRPr lang="zh-CN" altLang="en-US" sz="3200" dirty="0">
              <a:latin typeface="Fira Code" panose="020B0809050000020004" pitchFamily="49" charset="0"/>
            </a:endParaRPr>
          </a:p>
        </p:txBody>
      </p:sp>
      <p:sp>
        <p:nvSpPr>
          <p:cNvPr id="3" name="文本框 2">
            <a:extLst>
              <a:ext uri="{FF2B5EF4-FFF2-40B4-BE49-F238E27FC236}">
                <a16:creationId xmlns:a16="http://schemas.microsoft.com/office/drawing/2014/main" id="{D4AB8FA4-0070-448D-BC35-32030371E824}"/>
              </a:ext>
            </a:extLst>
          </p:cNvPr>
          <p:cNvSpPr txBox="1"/>
          <p:nvPr/>
        </p:nvSpPr>
        <p:spPr>
          <a:xfrm>
            <a:off x="5305030" y="1731655"/>
            <a:ext cx="5975350" cy="584775"/>
          </a:xfrm>
          <a:prstGeom prst="rect">
            <a:avLst/>
          </a:prstGeom>
          <a:noFill/>
        </p:spPr>
        <p:txBody>
          <a:bodyPr wrap="square" rtlCol="0">
            <a:spAutoFit/>
          </a:bodyPr>
          <a:lstStyle/>
          <a:p>
            <a:r>
              <a:rPr lang="zh-CN" altLang="en-US" sz="3200" dirty="0">
                <a:latin typeface="苹方 常规" panose="020B0300000000000000" pitchFamily="34" charset="-122"/>
                <a:ea typeface="苹方 常规" panose="020B0300000000000000" pitchFamily="34" charset="-122"/>
              </a:rPr>
              <a:t>爱笔吸第衣服狙去</a:t>
            </a:r>
          </a:p>
        </p:txBody>
      </p:sp>
      <p:sp>
        <p:nvSpPr>
          <p:cNvPr id="6" name="文本框 5">
            <a:extLst>
              <a:ext uri="{FF2B5EF4-FFF2-40B4-BE49-F238E27FC236}">
                <a16:creationId xmlns:a16="http://schemas.microsoft.com/office/drawing/2014/main" id="{B840B903-0927-4860-B448-366810F22147}"/>
              </a:ext>
            </a:extLst>
          </p:cNvPr>
          <p:cNvSpPr txBox="1"/>
          <p:nvPr/>
        </p:nvSpPr>
        <p:spPr>
          <a:xfrm>
            <a:off x="5305030" y="2446808"/>
            <a:ext cx="5975350" cy="584775"/>
          </a:xfrm>
          <a:prstGeom prst="rect">
            <a:avLst/>
          </a:prstGeom>
          <a:noFill/>
        </p:spPr>
        <p:txBody>
          <a:bodyPr wrap="square" rtlCol="0">
            <a:spAutoFit/>
          </a:bodyPr>
          <a:lstStyle/>
          <a:p>
            <a:r>
              <a:rPr lang="en-US" altLang="zh-CN" sz="3200" dirty="0" err="1">
                <a:latin typeface="Times New Roman" panose="02020603050405020304" pitchFamily="18" charset="0"/>
                <a:ea typeface="Fira Code" panose="020B0809050000020004" pitchFamily="49" charset="0"/>
                <a:cs typeface="Times New Roman" panose="02020603050405020304" pitchFamily="18" charset="0"/>
              </a:rPr>
              <a:t>ABCDefgh</a:t>
            </a:r>
            <a:endParaRPr lang="zh-CN" altLang="en-US" sz="32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C8265E0-AB5B-4674-9D2D-BDD3B87BE9B7}"/>
              </a:ext>
            </a:extLst>
          </p:cNvPr>
          <p:cNvSpPr txBox="1"/>
          <p:nvPr/>
        </p:nvSpPr>
        <p:spPr>
          <a:xfrm>
            <a:off x="5305030" y="3161961"/>
            <a:ext cx="5975350"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爱笔吸第衣服狙去</a:t>
            </a:r>
          </a:p>
        </p:txBody>
      </p:sp>
      <p:sp>
        <p:nvSpPr>
          <p:cNvPr id="9" name="文本框 8">
            <a:extLst>
              <a:ext uri="{FF2B5EF4-FFF2-40B4-BE49-F238E27FC236}">
                <a16:creationId xmlns:a16="http://schemas.microsoft.com/office/drawing/2014/main" id="{07901287-A9A3-45F3-B3CC-50998EE54F84}"/>
              </a:ext>
            </a:extLst>
          </p:cNvPr>
          <p:cNvSpPr txBox="1"/>
          <p:nvPr/>
        </p:nvSpPr>
        <p:spPr>
          <a:xfrm>
            <a:off x="5305030" y="3877114"/>
            <a:ext cx="5975350" cy="584775"/>
          </a:xfrm>
          <a:prstGeom prst="rect">
            <a:avLst/>
          </a:prstGeom>
          <a:noFill/>
        </p:spPr>
        <p:txBody>
          <a:bodyPr wrap="square" rtlCol="0">
            <a:spAutoFit/>
          </a:bodyPr>
          <a:lstStyle/>
          <a:p>
            <a:r>
              <a:rPr lang="en-US" altLang="zh-CN" sz="3200" dirty="0" err="1">
                <a:latin typeface="Walkway Bold" panose="00000400000000000000" pitchFamily="2" charset="0"/>
                <a:ea typeface="Fira Code" panose="020B0809050000020004" pitchFamily="49" charset="0"/>
                <a:cs typeface="Times New Roman" panose="02020603050405020304" pitchFamily="18" charset="0"/>
              </a:rPr>
              <a:t>ABCDefgh</a:t>
            </a:r>
            <a:endParaRPr lang="zh-CN" altLang="en-US" sz="3200" dirty="0">
              <a:latin typeface="Walkway Bold" panose="00000400000000000000" pitchFamily="2" charset="0"/>
              <a:cs typeface="Times New Roman" panose="02020603050405020304" pitchFamily="18" charset="0"/>
            </a:endParaRPr>
          </a:p>
        </p:txBody>
      </p:sp>
      <p:sp>
        <p:nvSpPr>
          <p:cNvPr id="11" name="文本框 10">
            <a:extLst>
              <a:ext uri="{FF2B5EF4-FFF2-40B4-BE49-F238E27FC236}">
                <a16:creationId xmlns:a16="http://schemas.microsoft.com/office/drawing/2014/main" id="{A7DE916F-49FA-4897-989C-E7F28E2FBBF2}"/>
              </a:ext>
            </a:extLst>
          </p:cNvPr>
          <p:cNvSpPr txBox="1"/>
          <p:nvPr/>
        </p:nvSpPr>
        <p:spPr>
          <a:xfrm>
            <a:off x="5305030" y="4592267"/>
            <a:ext cx="5975350" cy="584775"/>
          </a:xfrm>
          <a:prstGeom prst="rect">
            <a:avLst/>
          </a:prstGeom>
          <a:noFill/>
        </p:spPr>
        <p:txBody>
          <a:bodyPr wrap="square" rtlCol="0">
            <a:spAutoFit/>
          </a:bodyPr>
          <a:lstStyle/>
          <a:p>
            <a:r>
              <a:rPr lang="en-US" altLang="zh-CN" sz="3200" dirty="0" err="1">
                <a:latin typeface="Old English Text MT" panose="03040902040508030806" pitchFamily="66" charset="0"/>
                <a:ea typeface="Fira Code" panose="020B0809050000020004" pitchFamily="49" charset="0"/>
                <a:cs typeface="Times New Roman" panose="02020603050405020304" pitchFamily="18" charset="0"/>
              </a:rPr>
              <a:t>ABCDefgh</a:t>
            </a:r>
            <a:endParaRPr lang="zh-CN" altLang="en-US" sz="3200" dirty="0">
              <a:latin typeface="Old English Text MT" panose="03040902040508030806" pitchFamily="66" charset="0"/>
              <a:cs typeface="Times New Roman" panose="02020603050405020304" pitchFamily="18" charset="0"/>
            </a:endParaRPr>
          </a:p>
        </p:txBody>
      </p:sp>
      <p:sp>
        <p:nvSpPr>
          <p:cNvPr id="15" name="文本框 14">
            <a:extLst>
              <a:ext uri="{FF2B5EF4-FFF2-40B4-BE49-F238E27FC236}">
                <a16:creationId xmlns:a16="http://schemas.microsoft.com/office/drawing/2014/main" id="{A4CF7C55-201F-4EC3-950A-05D16F05EF32}"/>
              </a:ext>
            </a:extLst>
          </p:cNvPr>
          <p:cNvSpPr txBox="1"/>
          <p:nvPr/>
        </p:nvSpPr>
        <p:spPr>
          <a:xfrm>
            <a:off x="5305030" y="5307420"/>
            <a:ext cx="5975350" cy="584775"/>
          </a:xfrm>
          <a:prstGeom prst="rect">
            <a:avLst/>
          </a:prstGeom>
          <a:noFill/>
        </p:spPr>
        <p:txBody>
          <a:bodyPr wrap="square" rtlCol="0">
            <a:spAutoFit/>
          </a:bodyPr>
          <a:lstStyle/>
          <a:p>
            <a:r>
              <a:rPr lang="en-US" altLang="zh-CN" sz="3200" dirty="0" err="1">
                <a:latin typeface="Stencil" panose="040409050D0802020404" pitchFamily="82" charset="0"/>
                <a:ea typeface="Fira Code" panose="020B0809050000020004" pitchFamily="49" charset="0"/>
                <a:cs typeface="Times New Roman" panose="02020603050405020304" pitchFamily="18" charset="0"/>
              </a:rPr>
              <a:t>ABCDefgh</a:t>
            </a:r>
            <a:endParaRPr lang="zh-CN" altLang="en-US" sz="3200" dirty="0">
              <a:latin typeface="Stencil" panose="040409050D0802020404" pitchFamily="82" charset="0"/>
              <a:cs typeface="Times New Roman" panose="02020603050405020304" pitchFamily="18" charset="0"/>
            </a:endParaRPr>
          </a:p>
        </p:txBody>
      </p:sp>
      <p:sp>
        <p:nvSpPr>
          <p:cNvPr id="17" name="文本框 16">
            <a:extLst>
              <a:ext uri="{FF2B5EF4-FFF2-40B4-BE49-F238E27FC236}">
                <a16:creationId xmlns:a16="http://schemas.microsoft.com/office/drawing/2014/main" id="{AB8C4469-367B-4755-8E6A-BBA19306C505}"/>
              </a:ext>
            </a:extLst>
          </p:cNvPr>
          <p:cNvSpPr txBox="1"/>
          <p:nvPr/>
        </p:nvSpPr>
        <p:spPr>
          <a:xfrm>
            <a:off x="1514474" y="1108834"/>
            <a:ext cx="3343275" cy="400110"/>
          </a:xfrm>
          <a:prstGeom prst="rect">
            <a:avLst/>
          </a:prstGeom>
          <a:noFill/>
        </p:spPr>
        <p:txBody>
          <a:bodyPr wrap="square" rtlCol="0">
            <a:spAutoFit/>
          </a:bodyPr>
          <a:lstStyle/>
          <a:p>
            <a:pPr algn="r"/>
            <a:r>
              <a:rPr lang="en-US" altLang="zh-CN" sz="2000" dirty="0" err="1">
                <a:latin typeface="苹方 粗体" panose="020B0600000000000000" pitchFamily="34" charset="-122"/>
                <a:ea typeface="苹方 粗体" panose="020B0600000000000000" pitchFamily="34" charset="-122"/>
              </a:rPr>
              <a:t>FireCode</a:t>
            </a:r>
            <a:endParaRPr lang="zh-CN" altLang="en-US" sz="2000" dirty="0">
              <a:latin typeface="苹方 粗体" panose="020B0600000000000000" pitchFamily="34" charset="-122"/>
              <a:ea typeface="苹方 粗体" panose="020B0600000000000000" pitchFamily="34" charset="-122"/>
            </a:endParaRPr>
          </a:p>
        </p:txBody>
      </p:sp>
      <p:sp>
        <p:nvSpPr>
          <p:cNvPr id="24" name="文本框 23">
            <a:extLst>
              <a:ext uri="{FF2B5EF4-FFF2-40B4-BE49-F238E27FC236}">
                <a16:creationId xmlns:a16="http://schemas.microsoft.com/office/drawing/2014/main" id="{137851ED-87A2-43FF-83AE-5E2F77D9BE10}"/>
              </a:ext>
            </a:extLst>
          </p:cNvPr>
          <p:cNvSpPr txBox="1"/>
          <p:nvPr/>
        </p:nvSpPr>
        <p:spPr>
          <a:xfrm>
            <a:off x="1514474" y="1823987"/>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苹方</a:t>
            </a:r>
            <a:r>
              <a:rPr lang="en-US" altLang="zh-CN" sz="2000" dirty="0">
                <a:latin typeface="苹方 粗体" panose="020B0600000000000000" pitchFamily="34" charset="-122"/>
                <a:ea typeface="苹方 粗体" panose="020B0600000000000000" pitchFamily="34" charset="-122"/>
              </a:rPr>
              <a:t>-</a:t>
            </a:r>
            <a:r>
              <a:rPr lang="zh-CN" altLang="en-US" sz="2000" dirty="0">
                <a:latin typeface="苹方 粗体" panose="020B0600000000000000" pitchFamily="34" charset="-122"/>
                <a:ea typeface="苹方 粗体" panose="020B0600000000000000" pitchFamily="34" charset="-122"/>
              </a:rPr>
              <a:t>常规</a:t>
            </a:r>
          </a:p>
        </p:txBody>
      </p:sp>
      <p:sp>
        <p:nvSpPr>
          <p:cNvPr id="26" name="文本框 25">
            <a:extLst>
              <a:ext uri="{FF2B5EF4-FFF2-40B4-BE49-F238E27FC236}">
                <a16:creationId xmlns:a16="http://schemas.microsoft.com/office/drawing/2014/main" id="{3E2452D8-9ED9-48E6-A515-FEC9A987537F}"/>
              </a:ext>
            </a:extLst>
          </p:cNvPr>
          <p:cNvSpPr txBox="1"/>
          <p:nvPr/>
        </p:nvSpPr>
        <p:spPr>
          <a:xfrm>
            <a:off x="1514474" y="2539140"/>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Times New Roman</a:t>
            </a:r>
            <a:endParaRPr lang="zh-CN" altLang="en-US" sz="2000" dirty="0">
              <a:latin typeface="苹方 粗体" panose="020B0600000000000000" pitchFamily="34" charset="-122"/>
              <a:ea typeface="苹方 粗体" panose="020B0600000000000000" pitchFamily="34" charset="-122"/>
            </a:endParaRPr>
          </a:p>
        </p:txBody>
      </p:sp>
      <p:sp>
        <p:nvSpPr>
          <p:cNvPr id="28" name="文本框 27">
            <a:extLst>
              <a:ext uri="{FF2B5EF4-FFF2-40B4-BE49-F238E27FC236}">
                <a16:creationId xmlns:a16="http://schemas.microsoft.com/office/drawing/2014/main" id="{DCC263D9-D4D2-4F24-8C7E-E4E7477CA81F}"/>
              </a:ext>
            </a:extLst>
          </p:cNvPr>
          <p:cNvSpPr txBox="1"/>
          <p:nvPr/>
        </p:nvSpPr>
        <p:spPr>
          <a:xfrm>
            <a:off x="1514474" y="3254293"/>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宋体</a:t>
            </a:r>
          </a:p>
        </p:txBody>
      </p:sp>
      <p:sp>
        <p:nvSpPr>
          <p:cNvPr id="30" name="文本框 29">
            <a:extLst>
              <a:ext uri="{FF2B5EF4-FFF2-40B4-BE49-F238E27FC236}">
                <a16:creationId xmlns:a16="http://schemas.microsoft.com/office/drawing/2014/main" id="{AA9B124B-5474-4FB6-A281-CE99B0C3E4FB}"/>
              </a:ext>
            </a:extLst>
          </p:cNvPr>
          <p:cNvSpPr txBox="1"/>
          <p:nvPr/>
        </p:nvSpPr>
        <p:spPr>
          <a:xfrm>
            <a:off x="1514474" y="3968449"/>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Walkway</a:t>
            </a:r>
            <a:endParaRPr lang="zh-CN" altLang="en-US" sz="2000" dirty="0">
              <a:latin typeface="苹方 粗体" panose="020B0600000000000000" pitchFamily="34" charset="-122"/>
              <a:ea typeface="苹方 粗体" panose="020B0600000000000000" pitchFamily="34" charset="-122"/>
            </a:endParaRPr>
          </a:p>
        </p:txBody>
      </p:sp>
      <p:sp>
        <p:nvSpPr>
          <p:cNvPr id="32" name="文本框 31">
            <a:extLst>
              <a:ext uri="{FF2B5EF4-FFF2-40B4-BE49-F238E27FC236}">
                <a16:creationId xmlns:a16="http://schemas.microsoft.com/office/drawing/2014/main" id="{650AE6BB-9200-4D8A-8D5F-745098BA5DA6}"/>
              </a:ext>
            </a:extLst>
          </p:cNvPr>
          <p:cNvSpPr txBox="1"/>
          <p:nvPr/>
        </p:nvSpPr>
        <p:spPr>
          <a:xfrm>
            <a:off x="742950" y="4682605"/>
            <a:ext cx="4114799" cy="400110"/>
          </a:xfrm>
          <a:prstGeom prst="rect">
            <a:avLst/>
          </a:prstGeom>
          <a:noFill/>
        </p:spPr>
        <p:txBody>
          <a:bodyPr wrap="square" rtlCol="0">
            <a:spAutoFit/>
          </a:bodyPr>
          <a:lstStyle/>
          <a:p>
            <a:pPr algn="r"/>
            <a:r>
              <a:rPr lang="en-US" altLang="zh-CN" sz="2000" dirty="0">
                <a:solidFill>
                  <a:schemeClr val="bg1">
                    <a:lumMod val="65000"/>
                  </a:schemeClr>
                </a:solidFill>
                <a:latin typeface="苹方 粗体" panose="020B0600000000000000" pitchFamily="34" charset="-122"/>
                <a:ea typeface="苹方 粗体" panose="020B0600000000000000" pitchFamily="34" charset="-122"/>
              </a:rPr>
              <a:t>Old English Text MT </a:t>
            </a:r>
            <a:r>
              <a:rPr lang="en-US" altLang="zh-CN" sz="2000" dirty="0">
                <a:latin typeface="苹方 粗体" panose="020B0600000000000000" pitchFamily="34" charset="-122"/>
                <a:ea typeface="苹方 粗体" panose="020B0600000000000000" pitchFamily="34" charset="-122"/>
              </a:rPr>
              <a:t>Roman</a:t>
            </a:r>
            <a:endParaRPr lang="zh-CN" altLang="en-US" sz="2000" dirty="0">
              <a:latin typeface="苹方 粗体" panose="020B0600000000000000" pitchFamily="34" charset="-122"/>
              <a:ea typeface="苹方 粗体" panose="020B0600000000000000" pitchFamily="34" charset="-122"/>
            </a:endParaRPr>
          </a:p>
        </p:txBody>
      </p:sp>
      <p:sp>
        <p:nvSpPr>
          <p:cNvPr id="34" name="文本框 33">
            <a:extLst>
              <a:ext uri="{FF2B5EF4-FFF2-40B4-BE49-F238E27FC236}">
                <a16:creationId xmlns:a16="http://schemas.microsoft.com/office/drawing/2014/main" id="{77633AFE-9118-4A7D-831C-978E9A8D16C1}"/>
              </a:ext>
            </a:extLst>
          </p:cNvPr>
          <p:cNvSpPr txBox="1"/>
          <p:nvPr/>
        </p:nvSpPr>
        <p:spPr>
          <a:xfrm>
            <a:off x="742950" y="5396761"/>
            <a:ext cx="4114799"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Stencil</a:t>
            </a:r>
            <a:endParaRPr lang="zh-CN" altLang="en-US" sz="2000"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63052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descr="See the source image">
            <a:extLst>
              <a:ext uri="{FF2B5EF4-FFF2-40B4-BE49-F238E27FC236}">
                <a16:creationId xmlns:a16="http://schemas.microsoft.com/office/drawing/2014/main" id="{7B2C0B81-50E8-44F5-ADBF-7F198A868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8742" y="1462228"/>
            <a:ext cx="6014515" cy="393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5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47E4B345-E0B1-4C26-8C97-F559D265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00" y="1823196"/>
            <a:ext cx="10236200" cy="321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2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14675"/>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24442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2838450"/>
            <a:ext cx="8267700" cy="830997"/>
          </a:xfrm>
          <a:prstGeom prst="rect">
            <a:avLst/>
          </a:prstGeom>
          <a:noFill/>
        </p:spPr>
        <p:txBody>
          <a:bodyPr wrap="square" rtlCol="0">
            <a:spAutoFit/>
          </a:bodyPr>
          <a:lstStyle/>
          <a:p>
            <a:pPr algn="ctr"/>
            <a:r>
              <a:rPr lang="en-US" altLang="zh-CN" sz="4800" dirty="0">
                <a:latin typeface="苹方 中等" panose="020B0400000000000000" pitchFamily="34" charset="-122"/>
                <a:ea typeface="苹方 中等" panose="020B0400000000000000" pitchFamily="34" charset="-122"/>
              </a:rPr>
              <a:t>PingFangasdf</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354426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623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30157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2832607"/>
            <a:ext cx="4267200" cy="87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43044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40377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417706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87226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3708097"/>
            <a:ext cx="4267200" cy="87328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6DF82AF0-0003-4E29-AB1A-EF912A61AE91}"/>
              </a:ext>
            </a:extLst>
          </p:cNvPr>
          <p:cNvCxnSpPr/>
          <p:nvPr/>
        </p:nvCxnSpPr>
        <p:spPr>
          <a:xfrm>
            <a:off x="3108325" y="2952344"/>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3FC4D7A-75B9-4BF4-8011-C91E7B1D3EDC}"/>
              </a:ext>
            </a:extLst>
          </p:cNvPr>
          <p:cNvCxnSpPr/>
          <p:nvPr/>
        </p:nvCxnSpPr>
        <p:spPr>
          <a:xfrm>
            <a:off x="3108325" y="2638019"/>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C681D17-07EC-49A5-B5DE-E3396F648E6E}"/>
              </a:ext>
            </a:extLst>
          </p:cNvPr>
          <p:cNvCxnSpPr/>
          <p:nvPr/>
        </p:nvCxnSpPr>
        <p:spPr>
          <a:xfrm>
            <a:off x="3108325" y="2758242"/>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1A0AC3E-0567-440F-933B-9FD4C952A7EB}"/>
              </a:ext>
            </a:extLst>
          </p:cNvPr>
          <p:cNvCxnSpPr/>
          <p:nvPr/>
        </p:nvCxnSpPr>
        <p:spPr>
          <a:xfrm>
            <a:off x="3108325" y="2520117"/>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88CFD29-8DCF-4D5E-B795-888D61EB805E}"/>
              </a:ext>
            </a:extLst>
          </p:cNvPr>
          <p:cNvSpPr txBox="1"/>
          <p:nvPr/>
        </p:nvSpPr>
        <p:spPr>
          <a:xfrm>
            <a:off x="1962150" y="2361794"/>
            <a:ext cx="8267700" cy="830997"/>
          </a:xfrm>
          <a:prstGeom prst="rect">
            <a:avLst/>
          </a:prstGeom>
          <a:noFill/>
        </p:spPr>
        <p:txBody>
          <a:bodyPr wrap="square" rtlCol="0">
            <a:spAutoFit/>
          </a:bodyPr>
          <a:lstStyle/>
          <a:p>
            <a:pPr algn="ctr"/>
            <a:r>
              <a:rPr lang="en-US" altLang="zh-CN" sz="4800" dirty="0" err="1">
                <a:latin typeface="苹方 中等" panose="020B0400000000000000" pitchFamily="34" charset="-122"/>
                <a:ea typeface="苹方 中等" panose="020B0400000000000000" pitchFamily="34" charset="-122"/>
              </a:rPr>
              <a:t>PingFang</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224057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905780"/>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Tree>
    <p:extLst>
      <p:ext uri="{BB962C8B-B14F-4D97-AF65-F5344CB8AC3E}">
        <p14:creationId xmlns:p14="http://schemas.microsoft.com/office/powerpoint/2010/main" val="321250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55" name="矩形: 圆角 54">
            <a:extLst>
              <a:ext uri="{FF2B5EF4-FFF2-40B4-BE49-F238E27FC236}">
                <a16:creationId xmlns:a16="http://schemas.microsoft.com/office/drawing/2014/main" id="{6486AD87-98C8-480B-946D-26B24B2F6D0D}"/>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B1C6CF62-B545-4A89-AD02-D55CA633B7A3}"/>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B1626DE7-C2FB-4779-833D-5BF691F92559}"/>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C53C8054-6584-4047-9320-64D819ACA509}"/>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4858C954-08B4-4C85-923F-AC176E94A4AC}"/>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0E75663E-2168-4EAE-A62D-239300267C36}"/>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ED369E71-C7E1-407F-92E9-A10C2CF60C2B}"/>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F348115E-635A-4E55-98E9-E1F2AAA7AD5B}"/>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8" name="表格 8">
            <a:extLst>
              <a:ext uri="{FF2B5EF4-FFF2-40B4-BE49-F238E27FC236}">
                <a16:creationId xmlns:a16="http://schemas.microsoft.com/office/drawing/2014/main" id="{F030AA28-0BEF-4965-9210-6A76D1CFEB9E}"/>
              </a:ext>
            </a:extLst>
          </p:cNvPr>
          <p:cNvGraphicFramePr>
            <a:graphicFrameLocks noGrp="1"/>
          </p:cNvGraphicFramePr>
          <p:nvPr>
            <p:extLst>
              <p:ext uri="{D42A27DB-BD31-4B8C-83A1-F6EECF244321}">
                <p14:modId xmlns:p14="http://schemas.microsoft.com/office/powerpoint/2010/main" val="191131037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9" name="表格 8">
            <a:extLst>
              <a:ext uri="{FF2B5EF4-FFF2-40B4-BE49-F238E27FC236}">
                <a16:creationId xmlns:a16="http://schemas.microsoft.com/office/drawing/2014/main" id="{06F6313A-74A7-49E2-B188-5023EE631C0E}"/>
              </a:ext>
            </a:extLst>
          </p:cNvPr>
          <p:cNvGraphicFramePr>
            <a:graphicFrameLocks noGrp="1"/>
          </p:cNvGraphicFramePr>
          <p:nvPr>
            <p:extLst>
              <p:ext uri="{D42A27DB-BD31-4B8C-83A1-F6EECF244321}">
                <p14:modId xmlns:p14="http://schemas.microsoft.com/office/powerpoint/2010/main" val="3358309325"/>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4" name="表格 8">
            <a:extLst>
              <a:ext uri="{FF2B5EF4-FFF2-40B4-BE49-F238E27FC236}">
                <a16:creationId xmlns:a16="http://schemas.microsoft.com/office/drawing/2014/main" id="{AD77C7D0-96FA-447C-9788-43B3E2199CAF}"/>
              </a:ext>
            </a:extLst>
          </p:cNvPr>
          <p:cNvGraphicFramePr>
            <a:graphicFrameLocks noGrp="1"/>
          </p:cNvGraphicFramePr>
          <p:nvPr>
            <p:extLst>
              <p:ext uri="{D42A27DB-BD31-4B8C-83A1-F6EECF244321}">
                <p14:modId xmlns:p14="http://schemas.microsoft.com/office/powerpoint/2010/main" val="3765964795"/>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5" name="表格 8">
            <a:extLst>
              <a:ext uri="{FF2B5EF4-FFF2-40B4-BE49-F238E27FC236}">
                <a16:creationId xmlns:a16="http://schemas.microsoft.com/office/drawing/2014/main" id="{800E9729-07A9-4E74-AAD8-0F2074EE1976}"/>
              </a:ext>
            </a:extLst>
          </p:cNvPr>
          <p:cNvGraphicFramePr>
            <a:graphicFrameLocks noGrp="1"/>
          </p:cNvGraphicFramePr>
          <p:nvPr>
            <p:extLst>
              <p:ext uri="{D42A27DB-BD31-4B8C-83A1-F6EECF244321}">
                <p14:modId xmlns:p14="http://schemas.microsoft.com/office/powerpoint/2010/main" val="4036479169"/>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6" name="表格 8">
            <a:extLst>
              <a:ext uri="{FF2B5EF4-FFF2-40B4-BE49-F238E27FC236}">
                <a16:creationId xmlns:a16="http://schemas.microsoft.com/office/drawing/2014/main" id="{863F3A15-02F6-4B93-B57A-8F762F41BEE5}"/>
              </a:ext>
            </a:extLst>
          </p:cNvPr>
          <p:cNvGraphicFramePr>
            <a:graphicFrameLocks noGrp="1"/>
          </p:cNvGraphicFramePr>
          <p:nvPr>
            <p:extLst>
              <p:ext uri="{D42A27DB-BD31-4B8C-83A1-F6EECF244321}">
                <p14:modId xmlns:p14="http://schemas.microsoft.com/office/powerpoint/2010/main" val="2106527199"/>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7" name="表格 16">
            <a:extLst>
              <a:ext uri="{FF2B5EF4-FFF2-40B4-BE49-F238E27FC236}">
                <a16:creationId xmlns:a16="http://schemas.microsoft.com/office/drawing/2014/main" id="{EC376D43-E14E-4B3D-B8C2-CF3E9519C6DB}"/>
              </a:ext>
            </a:extLst>
          </p:cNvPr>
          <p:cNvGraphicFramePr>
            <a:graphicFrameLocks noGrp="1"/>
          </p:cNvGraphicFramePr>
          <p:nvPr>
            <p:extLst>
              <p:ext uri="{D42A27DB-BD31-4B8C-83A1-F6EECF244321}">
                <p14:modId xmlns:p14="http://schemas.microsoft.com/office/powerpoint/2010/main" val="255879412"/>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8" name="表格 8">
            <a:extLst>
              <a:ext uri="{FF2B5EF4-FFF2-40B4-BE49-F238E27FC236}">
                <a16:creationId xmlns:a16="http://schemas.microsoft.com/office/drawing/2014/main" id="{0704EB2A-222E-4553-BEFC-A376D9B11FA6}"/>
              </a:ext>
            </a:extLst>
          </p:cNvPr>
          <p:cNvGraphicFramePr>
            <a:graphicFrameLocks noGrp="1"/>
          </p:cNvGraphicFramePr>
          <p:nvPr>
            <p:extLst>
              <p:ext uri="{D42A27DB-BD31-4B8C-83A1-F6EECF244321}">
                <p14:modId xmlns:p14="http://schemas.microsoft.com/office/powerpoint/2010/main" val="4197031768"/>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0" name="表格 8">
            <a:extLst>
              <a:ext uri="{FF2B5EF4-FFF2-40B4-BE49-F238E27FC236}">
                <a16:creationId xmlns:a16="http://schemas.microsoft.com/office/drawing/2014/main" id="{E00A85B6-BF7C-4A9A-BF74-059528426F4C}"/>
              </a:ext>
            </a:extLst>
          </p:cNvPr>
          <p:cNvGraphicFramePr>
            <a:graphicFrameLocks noGrp="1"/>
          </p:cNvGraphicFramePr>
          <p:nvPr>
            <p:extLst>
              <p:ext uri="{D42A27DB-BD31-4B8C-83A1-F6EECF244321}">
                <p14:modId xmlns:p14="http://schemas.microsoft.com/office/powerpoint/2010/main" val="2161220883"/>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2" name="表格 8">
            <a:extLst>
              <a:ext uri="{FF2B5EF4-FFF2-40B4-BE49-F238E27FC236}">
                <a16:creationId xmlns:a16="http://schemas.microsoft.com/office/drawing/2014/main" id="{083E93A5-E924-4D9D-B7F8-A8F1E1632213}"/>
              </a:ext>
            </a:extLst>
          </p:cNvPr>
          <p:cNvGraphicFramePr>
            <a:graphicFrameLocks noGrp="1"/>
          </p:cNvGraphicFramePr>
          <p:nvPr>
            <p:extLst>
              <p:ext uri="{D42A27DB-BD31-4B8C-83A1-F6EECF244321}">
                <p14:modId xmlns:p14="http://schemas.microsoft.com/office/powerpoint/2010/main" val="586619245"/>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4" name="表格 33">
            <a:extLst>
              <a:ext uri="{FF2B5EF4-FFF2-40B4-BE49-F238E27FC236}">
                <a16:creationId xmlns:a16="http://schemas.microsoft.com/office/drawing/2014/main" id="{5566EDE6-E593-47D7-989F-749D7F02B68A}"/>
              </a:ext>
            </a:extLst>
          </p:cNvPr>
          <p:cNvGraphicFramePr>
            <a:graphicFrameLocks noGrp="1"/>
          </p:cNvGraphicFramePr>
          <p:nvPr>
            <p:extLst>
              <p:ext uri="{D42A27DB-BD31-4B8C-83A1-F6EECF244321}">
                <p14:modId xmlns:p14="http://schemas.microsoft.com/office/powerpoint/2010/main" val="2453583293"/>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6" name="表格 8">
            <a:extLst>
              <a:ext uri="{FF2B5EF4-FFF2-40B4-BE49-F238E27FC236}">
                <a16:creationId xmlns:a16="http://schemas.microsoft.com/office/drawing/2014/main" id="{D2C370BE-6B90-41BD-8F25-F41B36C124E8}"/>
              </a:ext>
            </a:extLst>
          </p:cNvPr>
          <p:cNvGraphicFramePr>
            <a:graphicFrameLocks noGrp="1"/>
          </p:cNvGraphicFramePr>
          <p:nvPr>
            <p:extLst>
              <p:ext uri="{D42A27DB-BD31-4B8C-83A1-F6EECF244321}">
                <p14:modId xmlns:p14="http://schemas.microsoft.com/office/powerpoint/2010/main" val="1285891698"/>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8" name="表格 8">
            <a:extLst>
              <a:ext uri="{FF2B5EF4-FFF2-40B4-BE49-F238E27FC236}">
                <a16:creationId xmlns:a16="http://schemas.microsoft.com/office/drawing/2014/main" id="{1814038F-D4D0-49B2-985C-7EB73AECBADE}"/>
              </a:ext>
            </a:extLst>
          </p:cNvPr>
          <p:cNvGraphicFramePr>
            <a:graphicFrameLocks noGrp="1"/>
          </p:cNvGraphicFramePr>
          <p:nvPr>
            <p:extLst>
              <p:ext uri="{D42A27DB-BD31-4B8C-83A1-F6EECF244321}">
                <p14:modId xmlns:p14="http://schemas.microsoft.com/office/powerpoint/2010/main" val="1720879367"/>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0" name="表格 8">
            <a:extLst>
              <a:ext uri="{FF2B5EF4-FFF2-40B4-BE49-F238E27FC236}">
                <a16:creationId xmlns:a16="http://schemas.microsoft.com/office/drawing/2014/main" id="{38F93691-A2FB-49D9-8458-94D835B35720}"/>
              </a:ext>
            </a:extLst>
          </p:cNvPr>
          <p:cNvGraphicFramePr>
            <a:graphicFrameLocks noGrp="1"/>
          </p:cNvGraphicFramePr>
          <p:nvPr>
            <p:extLst>
              <p:ext uri="{D42A27DB-BD31-4B8C-83A1-F6EECF244321}">
                <p14:modId xmlns:p14="http://schemas.microsoft.com/office/powerpoint/2010/main" val="4108525730"/>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2" name="表格 41">
            <a:extLst>
              <a:ext uri="{FF2B5EF4-FFF2-40B4-BE49-F238E27FC236}">
                <a16:creationId xmlns:a16="http://schemas.microsoft.com/office/drawing/2014/main" id="{09D5C496-FE4B-4C88-9AC0-939FF7041BBF}"/>
              </a:ext>
            </a:extLst>
          </p:cNvPr>
          <p:cNvGraphicFramePr>
            <a:graphicFrameLocks noGrp="1"/>
          </p:cNvGraphicFramePr>
          <p:nvPr>
            <p:extLst>
              <p:ext uri="{D42A27DB-BD31-4B8C-83A1-F6EECF244321}">
                <p14:modId xmlns:p14="http://schemas.microsoft.com/office/powerpoint/2010/main" val="784493569"/>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4" name="表格 8">
            <a:extLst>
              <a:ext uri="{FF2B5EF4-FFF2-40B4-BE49-F238E27FC236}">
                <a16:creationId xmlns:a16="http://schemas.microsoft.com/office/drawing/2014/main" id="{48A7885B-9868-441D-ACD8-650184A638E2}"/>
              </a:ext>
            </a:extLst>
          </p:cNvPr>
          <p:cNvGraphicFramePr>
            <a:graphicFrameLocks noGrp="1"/>
          </p:cNvGraphicFramePr>
          <p:nvPr>
            <p:extLst>
              <p:ext uri="{D42A27DB-BD31-4B8C-83A1-F6EECF244321}">
                <p14:modId xmlns:p14="http://schemas.microsoft.com/office/powerpoint/2010/main" val="3159095559"/>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6" name="表格 8">
            <a:extLst>
              <a:ext uri="{FF2B5EF4-FFF2-40B4-BE49-F238E27FC236}">
                <a16:creationId xmlns:a16="http://schemas.microsoft.com/office/drawing/2014/main" id="{A31A3DA7-3576-4F5B-8222-83DD5EB0784F}"/>
              </a:ext>
            </a:extLst>
          </p:cNvPr>
          <p:cNvGraphicFramePr>
            <a:graphicFrameLocks noGrp="1"/>
          </p:cNvGraphicFramePr>
          <p:nvPr>
            <p:extLst>
              <p:ext uri="{D42A27DB-BD31-4B8C-83A1-F6EECF244321}">
                <p14:modId xmlns:p14="http://schemas.microsoft.com/office/powerpoint/2010/main" val="88316488"/>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62" name="矩形: 圆角 61">
            <a:extLst>
              <a:ext uri="{FF2B5EF4-FFF2-40B4-BE49-F238E27FC236}">
                <a16:creationId xmlns:a16="http://schemas.microsoft.com/office/drawing/2014/main" id="{CBC96B8F-05FE-47FF-B3E7-2D332FB91DD1}"/>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3" name="矩形: 圆角 62">
            <a:extLst>
              <a:ext uri="{FF2B5EF4-FFF2-40B4-BE49-F238E27FC236}">
                <a16:creationId xmlns:a16="http://schemas.microsoft.com/office/drawing/2014/main" id="{0E1F973D-6B31-4798-839D-AB527AC9C5E0}"/>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5" name="矩形: 圆角 64">
            <a:extLst>
              <a:ext uri="{FF2B5EF4-FFF2-40B4-BE49-F238E27FC236}">
                <a16:creationId xmlns:a16="http://schemas.microsoft.com/office/drawing/2014/main" id="{B419EA65-4811-4F69-86A3-0E5DA5BB8A2E}"/>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7" name="矩形: 圆角 66">
            <a:extLst>
              <a:ext uri="{FF2B5EF4-FFF2-40B4-BE49-F238E27FC236}">
                <a16:creationId xmlns:a16="http://schemas.microsoft.com/office/drawing/2014/main" id="{BABF4F9E-A86E-4A54-8FBD-B55DD1C5E2D2}"/>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9" name="矩形: 圆角 68">
            <a:extLst>
              <a:ext uri="{FF2B5EF4-FFF2-40B4-BE49-F238E27FC236}">
                <a16:creationId xmlns:a16="http://schemas.microsoft.com/office/drawing/2014/main" id="{4F6E00E8-C485-4775-AEDD-739465CC7E0E}"/>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71" name="矩形: 圆角 70">
            <a:extLst>
              <a:ext uri="{FF2B5EF4-FFF2-40B4-BE49-F238E27FC236}">
                <a16:creationId xmlns:a16="http://schemas.microsoft.com/office/drawing/2014/main" id="{0EA432EC-8E7B-46EC-9904-289EA0CD571C}"/>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3" name="矩形: 圆角 72">
            <a:extLst>
              <a:ext uri="{FF2B5EF4-FFF2-40B4-BE49-F238E27FC236}">
                <a16:creationId xmlns:a16="http://schemas.microsoft.com/office/drawing/2014/main" id="{4AB7A27F-56AA-436A-8FC5-1E973755756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5" name="矩形: 圆角 74">
            <a:extLst>
              <a:ext uri="{FF2B5EF4-FFF2-40B4-BE49-F238E27FC236}">
                <a16:creationId xmlns:a16="http://schemas.microsoft.com/office/drawing/2014/main" id="{482DA8E6-348D-48AE-9E87-D80ADD42A54B}"/>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7" name="矩形: 圆角 76">
            <a:extLst>
              <a:ext uri="{FF2B5EF4-FFF2-40B4-BE49-F238E27FC236}">
                <a16:creationId xmlns:a16="http://schemas.microsoft.com/office/drawing/2014/main" id="{E04FD42C-59B4-4B73-BA12-50A7AE31BD5E}"/>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8" name="矩形: 圆角 77">
            <a:extLst>
              <a:ext uri="{FF2B5EF4-FFF2-40B4-BE49-F238E27FC236}">
                <a16:creationId xmlns:a16="http://schemas.microsoft.com/office/drawing/2014/main" id="{0BF1C227-6227-43FB-A775-4E5DF7D4DBAA}"/>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80" name="矩形: 圆角 79">
            <a:extLst>
              <a:ext uri="{FF2B5EF4-FFF2-40B4-BE49-F238E27FC236}">
                <a16:creationId xmlns:a16="http://schemas.microsoft.com/office/drawing/2014/main" id="{C7C58002-6DB7-4886-8F55-A571C66D8A47}"/>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2" name="矩形: 圆角 81">
            <a:extLst>
              <a:ext uri="{FF2B5EF4-FFF2-40B4-BE49-F238E27FC236}">
                <a16:creationId xmlns:a16="http://schemas.microsoft.com/office/drawing/2014/main" id="{0E9CF603-3CBD-4367-9165-9CF18B7093B3}"/>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277492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023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017"/>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43256"/>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7827"/>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苹方 中等" panose="020B0400000000000000" pitchFamily="34" charset="-122"/>
                <a:cs typeface="Times New Roman" panose="02020603050405020304" pitchFamily="18" charset="0"/>
              </a:rPr>
              <a:t>StudentUnionTraining</a:t>
            </a:r>
            <a:endParaRPr lang="zh-CN" altLang="en-US" sz="4800" dirty="0">
              <a:latin typeface="Times New Roman" panose="02020603050405020304" pitchFamily="18" charset="0"/>
              <a:ea typeface="苹方 中等" panose="020B0400000000000000"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8246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衬线字体</a:t>
            </a:r>
          </a:p>
        </p:txBody>
      </p:sp>
    </p:spTree>
    <p:extLst>
      <p:ext uri="{BB962C8B-B14F-4D97-AF65-F5344CB8AC3E}">
        <p14:creationId xmlns:p14="http://schemas.microsoft.com/office/powerpoint/2010/main" val="77588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52984"/>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05169"/>
            <a:ext cx="8267700" cy="830997"/>
          </a:xfrm>
          <a:prstGeom prst="rect">
            <a:avLst/>
          </a:prstGeom>
          <a:noFill/>
        </p:spPr>
        <p:txBody>
          <a:bodyPr wrap="square" rtlCol="0">
            <a:spAutoFit/>
          </a:bodyPr>
          <a:lstStyle/>
          <a:p>
            <a:pPr algn="ctr"/>
            <a:r>
              <a:rPr lang="en-US" altLang="zh-CN" sz="4800" dirty="0" err="1">
                <a:latin typeface="Adobe Devanagari" panose="02040503050201020203" pitchFamily="18" charset="0"/>
                <a:ea typeface="Cambria Math" panose="02040503050406030204" pitchFamily="18" charset="0"/>
                <a:cs typeface="Adobe Devanagari" panose="02040503050201020203" pitchFamily="18" charset="0"/>
              </a:rPr>
              <a:t>StudentUnionTraining</a:t>
            </a:r>
            <a:endParaRPr lang="zh-CN" altLang="en-US" sz="4800" dirty="0">
              <a:latin typeface="Adobe Devanagari" panose="02040503050201020203" pitchFamily="18" charset="0"/>
              <a:ea typeface="苹方 中等" panose="020B0400000000000000" pitchFamily="34" charset="-122"/>
              <a:cs typeface="Adobe Devanagari" panose="02040503050201020203"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强衬线字体</a:t>
            </a:r>
          </a:p>
        </p:txBody>
      </p:sp>
    </p:spTree>
    <p:extLst>
      <p:ext uri="{BB962C8B-B14F-4D97-AF65-F5344CB8AC3E}">
        <p14:creationId xmlns:p14="http://schemas.microsoft.com/office/powerpoint/2010/main" val="313152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82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75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623"/>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15671"/>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09747"/>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Arial" panose="020B0502040204020203" pitchFamily="34" charset="0"/>
                <a:ea typeface="Cambria Math" panose="02040503050406030204" pitchFamily="18" charset="0"/>
                <a:cs typeface="Arial" panose="020B0502040204020203" pitchFamily="34" charset="0"/>
              </a:rPr>
              <a:t>StudentUnionTraining</a:t>
            </a:r>
            <a:endParaRPr lang="zh-CN" altLang="en-US" sz="4800" dirty="0">
              <a:latin typeface="Arial" panose="020B0502040204020203" pitchFamily="34"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无衬线字体</a:t>
            </a:r>
          </a:p>
        </p:txBody>
      </p:sp>
    </p:spTree>
    <p:extLst>
      <p:ext uri="{BB962C8B-B14F-4D97-AF65-F5344CB8AC3E}">
        <p14:creationId xmlns:p14="http://schemas.microsoft.com/office/powerpoint/2010/main" val="2342314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35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0106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46801"/>
            <a:ext cx="8267700" cy="830997"/>
          </a:xfrm>
          <a:prstGeom prst="rect">
            <a:avLst/>
          </a:prstGeom>
          <a:noFill/>
        </p:spPr>
        <p:txBody>
          <a:bodyPr wrap="square" rtlCol="0">
            <a:spAutoFit/>
          </a:bodyPr>
          <a:lstStyle/>
          <a:p>
            <a:pPr algn="ctr"/>
            <a:r>
              <a:rPr lang="en-US" altLang="zh-CN" sz="4800" dirty="0" err="1">
                <a:latin typeface="Brush Script MT" panose="03060802040406070304" pitchFamily="66" charset="0"/>
                <a:ea typeface="Cambria Math" panose="02040503050406030204" pitchFamily="18" charset="0"/>
                <a:cs typeface="Arial" panose="020B0502040204020203" pitchFamily="34" charset="0"/>
              </a:rPr>
              <a:t>StudentUnionTraining</a:t>
            </a:r>
            <a:endParaRPr lang="zh-CN" altLang="en-US" sz="4800" dirty="0">
              <a:latin typeface="Brush Script MT" panose="03060802040406070304" pitchFamily="66"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311169" y="2377192"/>
            <a:ext cx="156966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160590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3D55E35E-CF93-4DB2-83C4-127CF20C81A6}"/>
              </a:ext>
            </a:extLst>
          </p:cNvPr>
          <p:cNvSpPr/>
          <p:nvPr/>
        </p:nvSpPr>
        <p:spPr>
          <a:xfrm>
            <a:off x="1400458" y="1091663"/>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25D2E87-5D95-4BB9-8A7A-C878FD1E74A0}"/>
              </a:ext>
            </a:extLst>
          </p:cNvPr>
          <p:cNvSpPr txBox="1"/>
          <p:nvPr/>
        </p:nvSpPr>
        <p:spPr>
          <a:xfrm>
            <a:off x="1851537" y="1293223"/>
            <a:ext cx="8488926" cy="1496820"/>
          </a:xfrm>
          <a:prstGeom prst="rect">
            <a:avLst/>
          </a:prstGeom>
          <a:noFill/>
        </p:spPr>
        <p:txBody>
          <a:bodyPr wrap="square" rtlCol="0">
            <a:spAutoFit/>
          </a:bodyPr>
          <a:lstStyle/>
          <a:p>
            <a:pPr eaLnBrk="0" fontAlgn="base" latinLnBrk="1">
              <a:lnSpc>
                <a:spcPct val="130000"/>
              </a:lnSpc>
            </a:pPr>
            <a:r>
              <a:rPr lang="en-US" altLang="zh-CN" i="0" dirty="0">
                <a:solidFill>
                  <a:srgbClr val="767676"/>
                </a:solidFill>
                <a:effectLst/>
                <a:latin typeface="Times New Roman" panose="02020603050405020304" pitchFamily="18" charset="0"/>
                <a:cs typeface="Times New Roman" panose="02020603050405020304" pitchFamily="18" charset="0"/>
              </a:rPr>
              <a:t>GitHub</a:t>
            </a:r>
            <a:r>
              <a:rPr lang="en-US" altLang="zh-CN" i="0" dirty="0">
                <a:solidFill>
                  <a:srgbClr val="666666"/>
                </a:solidFill>
                <a:effectLst/>
                <a:latin typeface="Times New Roman" panose="02020603050405020304" pitchFamily="18" charset="0"/>
                <a:cs typeface="Times New Roman" panose="02020603050405020304" pitchFamily="18" charset="0"/>
              </a:rPr>
              <a:t> is where over 56 million developers shape the future of software, together. </a:t>
            </a:r>
            <a:r>
              <a:rPr lang="en-US" altLang="zh-CN" i="0" dirty="0" err="1">
                <a:solidFill>
                  <a:srgbClr val="666666"/>
                </a:solidFill>
                <a:effectLst/>
                <a:latin typeface="Times New Roman" panose="02020603050405020304" pitchFamily="18" charset="0"/>
                <a:cs typeface="Times New Roman" panose="02020603050405020304" pitchFamily="18" charset="0"/>
              </a:rPr>
              <a:t>Contri-bute</a:t>
            </a:r>
            <a:r>
              <a:rPr lang="en-US" altLang="zh-CN" i="0" dirty="0">
                <a:solidFill>
                  <a:srgbClr val="666666"/>
                </a:solidFill>
                <a:effectLst/>
                <a:latin typeface="Times New Roman" panose="02020603050405020304" pitchFamily="18" charset="0"/>
                <a:cs typeface="Times New Roman" panose="02020603050405020304" pitchFamily="18" charset="0"/>
              </a:rPr>
              <a:t>  to the open source community, manage your </a:t>
            </a:r>
            <a:r>
              <a:rPr lang="en-US" altLang="zh-CN" i="0" dirty="0">
                <a:solidFill>
                  <a:srgbClr val="767676"/>
                </a:solidFill>
                <a:effectLst/>
                <a:latin typeface="Times New Roman" panose="02020603050405020304" pitchFamily="18" charset="0"/>
                <a:cs typeface="Times New Roman" panose="02020603050405020304" pitchFamily="18" charset="0"/>
              </a:rPr>
              <a:t>Git</a:t>
            </a:r>
            <a:r>
              <a:rPr lang="en-US" altLang="zh-CN" i="0" dirty="0">
                <a:solidFill>
                  <a:srgbClr val="666666"/>
                </a:solidFill>
                <a:effectLst/>
                <a:latin typeface="Times New Roman" panose="02020603050405020304" pitchFamily="18" charset="0"/>
                <a:cs typeface="Times New Roman" panose="02020603050405020304" pitchFamily="18" charset="0"/>
              </a:rPr>
              <a:t> repositories, review code like a pro, track bugs and features, power your CI/CD and DevOps workflows, and secure code </a:t>
            </a:r>
            <a:r>
              <a:rPr lang="en-US" altLang="zh-CN" i="0" dirty="0" err="1">
                <a:solidFill>
                  <a:srgbClr val="666666"/>
                </a:solidFill>
                <a:effectLst/>
                <a:latin typeface="Times New Roman" panose="02020603050405020304" pitchFamily="18" charset="0"/>
                <a:cs typeface="Times New Roman" panose="02020603050405020304" pitchFamily="18" charset="0"/>
              </a:rPr>
              <a:t>bef</a:t>
            </a:r>
            <a:r>
              <a:rPr lang="en-US" altLang="zh-CN" i="0" dirty="0">
                <a:solidFill>
                  <a:srgbClr val="666666"/>
                </a:solidFill>
                <a:effectLst/>
                <a:latin typeface="Times New Roman" panose="02020603050405020304" pitchFamily="18" charset="0"/>
                <a:cs typeface="Times New Roman" panose="02020603050405020304" pitchFamily="18" charset="0"/>
              </a:rPr>
              <a:t>-ore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CAD43ED4-827B-44AF-A901-00DE3D05AE8C}"/>
              </a:ext>
            </a:extLst>
          </p:cNvPr>
          <p:cNvSpPr/>
          <p:nvPr/>
        </p:nvSpPr>
        <p:spPr>
          <a:xfrm>
            <a:off x="1400458" y="3345238"/>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400524E-5205-45A3-9820-296EC2C7303F}"/>
              </a:ext>
            </a:extLst>
          </p:cNvPr>
          <p:cNvSpPr txBox="1"/>
          <p:nvPr/>
        </p:nvSpPr>
        <p:spPr>
          <a:xfrm>
            <a:off x="1803016" y="3529660"/>
            <a:ext cx="8585968" cy="1494961"/>
          </a:xfrm>
          <a:prstGeom prst="rect">
            <a:avLst/>
          </a:prstGeom>
          <a:noFill/>
        </p:spPr>
        <p:txBody>
          <a:bodyPr wrap="square" rtlCol="0">
            <a:spAutoFit/>
          </a:bodyPr>
          <a:lstStyle/>
          <a:p>
            <a:pPr>
              <a:lnSpc>
                <a:spcPct val="130000"/>
              </a:lnSpc>
            </a:pPr>
            <a:r>
              <a:rPr lang="en-US" altLang="zh-CN" i="0" dirty="0">
                <a:solidFill>
                  <a:srgbClr val="767676"/>
                </a:solidFill>
                <a:effectLst/>
                <a:latin typeface="Arial" panose="020B0502040204020203" pitchFamily="34" charset="0"/>
                <a:cs typeface="Arial" panose="020B0502040204020203" pitchFamily="34" charset="0"/>
              </a:rPr>
              <a:t>GitHub</a:t>
            </a:r>
            <a:r>
              <a:rPr lang="en-US" altLang="zh-CN" i="0" dirty="0">
                <a:solidFill>
                  <a:srgbClr val="666666"/>
                </a:solidFill>
                <a:effectLst/>
                <a:latin typeface="Arial" panose="020B0502040204020203" pitchFamily="34" charset="0"/>
                <a:cs typeface="Arial" panose="020B0502040204020203" pitchFamily="34" charset="0"/>
              </a:rPr>
              <a:t> is where over 56 million developers shape the future of software, together. Contribute to the open source community,  manage your </a:t>
            </a:r>
            <a:r>
              <a:rPr lang="en-US" altLang="zh-CN" i="0" dirty="0">
                <a:solidFill>
                  <a:srgbClr val="767676"/>
                </a:solidFill>
                <a:effectLst/>
                <a:latin typeface="Arial" panose="020B0502040204020203" pitchFamily="34" charset="0"/>
                <a:cs typeface="Arial" panose="020B0502040204020203" pitchFamily="34" charset="0"/>
              </a:rPr>
              <a:t>Git</a:t>
            </a:r>
            <a:r>
              <a:rPr lang="en-US" altLang="zh-CN" i="0" dirty="0">
                <a:solidFill>
                  <a:srgbClr val="666666"/>
                </a:solidFill>
                <a:effectLst/>
                <a:latin typeface="Arial" panose="020B0502040204020203" pitchFamily="34" charset="0"/>
                <a:cs typeface="Arial" panose="020B0502040204020203" pitchFamily="34" charset="0"/>
              </a:rPr>
              <a:t> repositories,  review   code like a pro, track bugs and features, power your CI/CD and DevOps workflows, and secure code before you commit it.</a:t>
            </a:r>
            <a:endParaRPr lang="zh-CN" altLang="en-US" dirty="0">
              <a:latin typeface="Arial" panose="020B0502040204020203" pitchFamily="34" charset="0"/>
              <a:ea typeface="宋体" panose="02010600030101010101" pitchFamily="2" charset="-122"/>
              <a:cs typeface="Arial" panose="020B0502040204020203" pitchFamily="34" charset="0"/>
            </a:endParaRPr>
          </a:p>
        </p:txBody>
      </p:sp>
    </p:spTree>
    <p:extLst>
      <p:ext uri="{BB962C8B-B14F-4D97-AF65-F5344CB8AC3E}">
        <p14:creationId xmlns:p14="http://schemas.microsoft.com/office/powerpoint/2010/main" val="247588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41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20877"/>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17850" y="3561945"/>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14897"/>
            <a:ext cx="8267700" cy="830997"/>
          </a:xfrm>
          <a:prstGeom prst="rect">
            <a:avLst/>
          </a:prstGeom>
          <a:noFill/>
        </p:spPr>
        <p:txBody>
          <a:bodyPr wrap="square" rtlCol="0">
            <a:spAutoFit/>
          </a:bodyPr>
          <a:lstStyle/>
          <a:p>
            <a:pPr algn="ctr"/>
            <a:r>
              <a:rPr lang="en-US" altLang="zh-CN" sz="4800" dirty="0" err="1">
                <a:latin typeface="Microsoft New Tai Lue" panose="020B0502040204020203" pitchFamily="34" charset="0"/>
                <a:ea typeface="Cambria Math" panose="02040503050406030204" pitchFamily="18" charset="0"/>
                <a:cs typeface="Microsoft New Tai Lue" panose="020B0502040204020203" pitchFamily="34" charset="0"/>
              </a:rPr>
              <a:t>StudentUNIONty</a:t>
            </a:r>
            <a:endParaRPr lang="zh-CN" altLang="en-US" sz="4800" dirty="0">
              <a:latin typeface="Microsoft New Tai Lue" panose="020B0502040204020203" pitchFamily="34"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动态字体</a:t>
            </a:r>
          </a:p>
        </p:txBody>
      </p:sp>
    </p:spTree>
    <p:extLst>
      <p:ext uri="{BB962C8B-B14F-4D97-AF65-F5344CB8AC3E}">
        <p14:creationId xmlns:p14="http://schemas.microsoft.com/office/powerpoint/2010/main" val="412588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19146"/>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67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080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101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86119"/>
            <a:ext cx="8267700" cy="830997"/>
          </a:xfrm>
          <a:prstGeom prst="rect">
            <a:avLst/>
          </a:prstGeom>
          <a:noFill/>
        </p:spPr>
        <p:txBody>
          <a:bodyPr wrap="square" rtlCol="0">
            <a:spAutoFit/>
          </a:bodyPr>
          <a:lstStyle/>
          <a:p>
            <a:pPr algn="ctr"/>
            <a:r>
              <a:rPr lang="en-US" altLang="zh-CN" sz="4800" dirty="0" err="1">
                <a:latin typeface="Fira Code" panose="020B0809050000020004" pitchFamily="49" charset="0"/>
                <a:ea typeface="Fira Code" panose="020B0809050000020004" pitchFamily="49" charset="0"/>
                <a:cs typeface="Microsoft New Tai Lue" panose="020B0502040204020203" pitchFamily="34" charset="0"/>
              </a:rPr>
              <a:t>StudentUNIONty</a:t>
            </a:r>
            <a:endParaRPr lang="zh-CN" altLang="en-US" sz="4800" dirty="0">
              <a:latin typeface="Fira Code" panose="020B0809050000020004" pitchFamily="49"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7719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静态字体</a:t>
            </a:r>
          </a:p>
        </p:txBody>
      </p:sp>
    </p:spTree>
    <p:extLst>
      <p:ext uri="{BB962C8B-B14F-4D97-AF65-F5344CB8AC3E}">
        <p14:creationId xmlns:p14="http://schemas.microsoft.com/office/powerpoint/2010/main" val="54029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6" name="图片 15">
            <a:extLst>
              <a:ext uri="{FF2B5EF4-FFF2-40B4-BE49-F238E27FC236}">
                <a16:creationId xmlns:a16="http://schemas.microsoft.com/office/drawing/2014/main" id="{C37EC3C5-4661-4DB1-855A-7309D78C322E}"/>
              </a:ext>
            </a:extLst>
          </p:cNvPr>
          <p:cNvPicPr>
            <a:picLocks noChangeAspect="1"/>
          </p:cNvPicPr>
          <p:nvPr/>
        </p:nvPicPr>
        <p:blipFill>
          <a:blip r:embed="rId5"/>
          <a:stretch>
            <a:fillRect/>
          </a:stretch>
        </p:blipFill>
        <p:spPr>
          <a:xfrm>
            <a:off x="1117418" y="711008"/>
            <a:ext cx="9957164" cy="5445325"/>
          </a:xfrm>
          <a:prstGeom prst="rect">
            <a:avLst/>
          </a:prstGeom>
          <a:effectLst>
            <a:outerShdw blurRad="304800" sx="101000" sy="101000" algn="ctr" rotWithShape="0">
              <a:prstClr val="black">
                <a:alpha val="40000"/>
              </a:prstClr>
            </a:outerShdw>
          </a:effectLst>
        </p:spPr>
      </p:pic>
    </p:spTree>
    <p:extLst>
      <p:ext uri="{BB962C8B-B14F-4D97-AF65-F5344CB8AC3E}">
        <p14:creationId xmlns:p14="http://schemas.microsoft.com/office/powerpoint/2010/main" val="3141117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912"/>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1011"/>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482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08701"/>
            <a:ext cx="8267700" cy="830997"/>
          </a:xfrm>
          <a:prstGeom prst="rect">
            <a:avLst/>
          </a:prstGeom>
          <a:noFill/>
        </p:spPr>
        <p:txBody>
          <a:bodyPr wrap="square" rtlCol="0">
            <a:spAutoFit/>
          </a:bodyPr>
          <a:lstStyle/>
          <a:p>
            <a:pPr algn="ctr"/>
            <a:r>
              <a:rPr lang="en-US" altLang="zh-CN" sz="4800" dirty="0" err="1">
                <a:latin typeface="Walkway UltraBold" panose="00000400000000000000" pitchFamily="2" charset="0"/>
                <a:ea typeface="迷你简菱心" panose="02010609000101010101" pitchFamily="49" charset="-122"/>
                <a:cs typeface="Microsoft New Tai Lue" panose="020B0502040204020203" pitchFamily="34" charset="0"/>
              </a:rPr>
              <a:t>StudentUNIONty</a:t>
            </a:r>
            <a:endParaRPr lang="zh-CN" altLang="en-US" sz="4800" dirty="0">
              <a:latin typeface="Walkway UltraBold" panose="00000400000000000000" pitchFamily="2"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几何字体</a:t>
            </a:r>
          </a:p>
        </p:txBody>
      </p:sp>
    </p:spTree>
    <p:extLst>
      <p:ext uri="{BB962C8B-B14F-4D97-AF65-F5344CB8AC3E}">
        <p14:creationId xmlns:p14="http://schemas.microsoft.com/office/powerpoint/2010/main" val="271858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Tree>
    <p:extLst>
      <p:ext uri="{BB962C8B-B14F-4D97-AF65-F5344CB8AC3E}">
        <p14:creationId xmlns:p14="http://schemas.microsoft.com/office/powerpoint/2010/main" val="400089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70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47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599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Berlin Sans FB Demi" panose="020E0802020502020306" pitchFamily="34" charset="0"/>
                <a:ea typeface="迷你简菱心" panose="02010609000101010101" pitchFamily="49" charset="-122"/>
                <a:cs typeface="Microsoft New Tai Lue" panose="020B0502040204020203" pitchFamily="34" charset="0"/>
              </a:rPr>
              <a:t>StudentUNIONty</a:t>
            </a:r>
            <a:endParaRPr lang="zh-CN" altLang="en-US" sz="4800" dirty="0">
              <a:latin typeface="Berlin Sans FB Demi" panose="020E0802020502020306" pitchFamily="34"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其他字体</a:t>
            </a:r>
          </a:p>
        </p:txBody>
      </p:sp>
    </p:spTree>
    <p:extLst>
      <p:ext uri="{BB962C8B-B14F-4D97-AF65-F5344CB8AC3E}">
        <p14:creationId xmlns:p14="http://schemas.microsoft.com/office/powerpoint/2010/main" val="38709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837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200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迷你简菱心" panose="02010609000101010101" pitchFamily="49" charset="-122"/>
                <a:cs typeface="Times New Roman" panose="02020603050405020304" pitchFamily="18" charset="0"/>
              </a:rPr>
              <a:t>StudentUNIONty</a:t>
            </a:r>
            <a:endParaRPr lang="zh-CN" altLang="en-US" sz="4800" dirty="0">
              <a:latin typeface="Times New Roman" panose="02020603050405020304" pitchFamily="18"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文本字体</a:t>
            </a:r>
          </a:p>
        </p:txBody>
      </p:sp>
    </p:spTree>
    <p:extLst>
      <p:ext uri="{BB962C8B-B14F-4D97-AF65-F5344CB8AC3E}">
        <p14:creationId xmlns:p14="http://schemas.microsoft.com/office/powerpoint/2010/main" val="381070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09798"/>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0284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294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3819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Edwardian Script ITC" panose="030303020407070D0804" pitchFamily="66" charset="0"/>
                <a:ea typeface="迷你简菱心" panose="02010609000101010101" pitchFamily="49" charset="-122"/>
                <a:cs typeface="Times New Roman" panose="02020603050405020304" pitchFamily="18" charset="0"/>
              </a:rPr>
              <a:t>StudentUNIONty</a:t>
            </a:r>
            <a:endParaRPr lang="zh-CN" altLang="en-US" sz="4800" dirty="0">
              <a:latin typeface="Edwardian Script ITC" panose="030303020407070D0804" pitchFamily="66"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装饰字体</a:t>
            </a:r>
          </a:p>
        </p:txBody>
      </p:sp>
    </p:spTree>
    <p:extLst>
      <p:ext uri="{BB962C8B-B14F-4D97-AF65-F5344CB8AC3E}">
        <p14:creationId xmlns:p14="http://schemas.microsoft.com/office/powerpoint/2010/main" val="147757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4216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1400458" y="2432494"/>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4C8B7C-CA7D-4351-8275-E598C2E616D5}"/>
              </a:ext>
            </a:extLst>
          </p:cNvPr>
          <p:cNvSpPr txBox="1"/>
          <p:nvPr/>
        </p:nvSpPr>
        <p:spPr>
          <a:xfrm>
            <a:off x="1524141" y="2750360"/>
            <a:ext cx="9143718" cy="1191865"/>
          </a:xfrm>
          <a:prstGeom prst="rect">
            <a:avLst/>
          </a:prstGeom>
          <a:noFill/>
        </p:spPr>
        <p:txBody>
          <a:bodyPr wrap="square" rtlCol="0">
            <a:spAutoFit/>
          </a:bodyPr>
          <a:lstStyle/>
          <a:p>
            <a:pPr algn="dist" eaLnBrk="0" fontAlgn="base" latinLnBrk="1">
              <a:lnSpc>
                <a:spcPct val="130000"/>
              </a:lnSpc>
            </a:pPr>
            <a:r>
              <a:rPr lang="en-US" altLang="zh-CN" i="0" dirty="0">
                <a:solidFill>
                  <a:srgbClr val="767676"/>
                </a:solidFill>
                <a:effectLst/>
                <a:latin typeface="Adobe Devanagari" panose="02040503050201020203" pitchFamily="18" charset="0"/>
                <a:cs typeface="Adobe Devanagari" panose="02040503050201020203" pitchFamily="18" charset="0"/>
              </a:rPr>
              <a:t>GitHub</a:t>
            </a:r>
            <a:r>
              <a:rPr lang="en-US" altLang="zh-CN" i="0" dirty="0">
                <a:solidFill>
                  <a:srgbClr val="666666"/>
                </a:solidFill>
                <a:effectLst/>
                <a:latin typeface="Adobe Devanagari" panose="02040503050201020203" pitchFamily="18" charset="0"/>
                <a:cs typeface="Adobe Devanagari" panose="02040503050201020203" pitchFamily="18" charset="0"/>
              </a:rPr>
              <a:t> is where over 56 </a:t>
            </a:r>
            <a:r>
              <a:rPr lang="en-US" altLang="zh-CN" i="0" dirty="0">
                <a:solidFill>
                  <a:srgbClr val="666666"/>
                </a:solidFill>
                <a:effectLst/>
                <a:latin typeface="Times New Roman" panose="02020603050405020304" pitchFamily="18" charset="0"/>
                <a:cs typeface="Times New Roman" panose="02020603050405020304" pitchFamily="18" charset="0"/>
              </a:rPr>
              <a:t>million </a:t>
            </a:r>
            <a:r>
              <a:rPr lang="en-US" altLang="zh-CN" i="0" dirty="0">
                <a:solidFill>
                  <a:srgbClr val="666666"/>
                </a:solidFill>
                <a:effectLst/>
                <a:latin typeface="Adobe Devanagari" panose="02040503050201020203" pitchFamily="18" charset="0"/>
                <a:cs typeface="Adobe Devanagari" panose="02040503050201020203" pitchFamily="18" charset="0"/>
              </a:rPr>
              <a:t>developers shape </a:t>
            </a:r>
            <a:r>
              <a:rPr lang="en-US" altLang="zh-CN" sz="1900" i="0" dirty="0">
                <a:solidFill>
                  <a:srgbClr val="666666"/>
                </a:solidFill>
                <a:effectLst/>
                <a:latin typeface="Adobe Devanagari" panose="02040503050201020203" pitchFamily="18" charset="0"/>
                <a:cs typeface="Adobe Devanagari" panose="02040503050201020203" pitchFamily="18" charset="0"/>
              </a:rPr>
              <a:t>the </a:t>
            </a:r>
            <a:r>
              <a:rPr lang="en-US" altLang="zh-CN" i="0" dirty="0">
                <a:solidFill>
                  <a:srgbClr val="666666"/>
                </a:solidFill>
                <a:effectLst/>
                <a:latin typeface="Adobe Devanagari" panose="02040503050201020203" pitchFamily="18" charset="0"/>
                <a:cs typeface="Adobe Devanagari" panose="02040503050201020203" pitchFamily="18" charset="0"/>
              </a:rPr>
              <a:t>future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of software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Times New Roman" panose="02020603050405020304" pitchFamily="18" charset="0"/>
                <a:cs typeface="Times New Roman" panose="02020603050405020304" pitchFamily="18" charset="0"/>
              </a:rPr>
              <a:t>together. </a:t>
            </a:r>
            <a:r>
              <a:rPr lang="en-US" altLang="zh-CN" i="0" dirty="0">
                <a:solidFill>
                  <a:srgbClr val="666666"/>
                </a:solidFill>
                <a:effectLst/>
                <a:latin typeface="Adobe Devanagari" panose="02040503050201020203" pitchFamily="18" charset="0"/>
                <a:cs typeface="Adobe Devanagari" panose="02040503050201020203" pitchFamily="18" charset="0"/>
              </a:rPr>
              <a:t>Contribute to the op-</a:t>
            </a:r>
            <a:r>
              <a:rPr lang="en-US" altLang="zh-CN" i="0" dirty="0" err="1">
                <a:solidFill>
                  <a:srgbClr val="666666"/>
                </a:solidFill>
                <a:effectLst/>
                <a:latin typeface="Adobe Devanagari" panose="02040503050201020203" pitchFamily="18" charset="0"/>
                <a:cs typeface="Adobe Devanagari" panose="02040503050201020203" pitchFamily="18" charset="0"/>
              </a:rPr>
              <a:t>en</a:t>
            </a:r>
            <a:r>
              <a:rPr lang="en-US" altLang="zh-CN" i="0" dirty="0">
                <a:solidFill>
                  <a:srgbClr val="666666"/>
                </a:solidFill>
                <a:effectLst/>
                <a:latin typeface="Adobe Devanagari" panose="02040503050201020203" pitchFamily="18" charset="0"/>
                <a:cs typeface="Adobe Devanagari" panose="02040503050201020203" pitchFamily="18" charset="0"/>
              </a:rPr>
              <a:t> source community, manage your </a:t>
            </a:r>
            <a:r>
              <a:rPr lang="en-US" altLang="zh-CN" i="0" dirty="0">
                <a:solidFill>
                  <a:srgbClr val="767676"/>
                </a:solidFill>
                <a:effectLst/>
                <a:latin typeface="Adobe Devanagari" panose="02040503050201020203" pitchFamily="18" charset="0"/>
                <a:cs typeface="Adobe Devanagari" panose="02040503050201020203" pitchFamily="18" charset="0"/>
              </a:rPr>
              <a:t>Git</a:t>
            </a:r>
            <a:r>
              <a:rPr lang="en-US" altLang="zh-CN" i="0" dirty="0">
                <a:solidFill>
                  <a:srgbClr val="666666"/>
                </a:solidFill>
                <a:effectLst/>
                <a:latin typeface="Adobe Devanagari" panose="02040503050201020203" pitchFamily="18" charset="0"/>
                <a:cs typeface="Adobe Devanagari" panose="02040503050201020203" pitchFamily="18" charset="0"/>
              </a:rPr>
              <a:t> </a:t>
            </a:r>
            <a:r>
              <a:rPr lang="en-US" altLang="zh-CN" sz="1900" i="0" dirty="0">
                <a:solidFill>
                  <a:srgbClr val="666666"/>
                </a:solidFill>
                <a:effectLst/>
                <a:latin typeface="Adobe Devanagari" panose="02040503050201020203" pitchFamily="18" charset="0"/>
                <a:cs typeface="Adobe Devanagari" panose="02040503050201020203" pitchFamily="18" charset="0"/>
              </a:rPr>
              <a:t>repositories</a:t>
            </a:r>
            <a:r>
              <a:rPr lang="en-US" altLang="zh-CN" i="0" dirty="0">
                <a:solidFill>
                  <a:srgbClr val="666666"/>
                </a:solidFill>
                <a:effectLst/>
                <a:latin typeface="Times New Roman" panose="02020603050405020304" pitchFamily="18" charset="0"/>
                <a:cs typeface="Times New Roman" panose="02020603050405020304" pitchFamily="18" charset="0"/>
              </a:rPr>
              <a:t>, review </a:t>
            </a:r>
            <a:r>
              <a:rPr lang="en-US" altLang="zh-CN" sz="1900" i="0" dirty="0">
                <a:solidFill>
                  <a:srgbClr val="666666"/>
                </a:solidFill>
                <a:effectLst/>
                <a:latin typeface="Adobe Devanagari" panose="02040503050201020203" pitchFamily="18" charset="0"/>
                <a:cs typeface="Adobe Devanagari" panose="02040503050201020203" pitchFamily="18" charset="0"/>
              </a:rPr>
              <a:t>code </a:t>
            </a:r>
            <a:r>
              <a:rPr lang="en-US" altLang="zh-CN" i="0" dirty="0">
                <a:solidFill>
                  <a:srgbClr val="666666"/>
                </a:solidFill>
                <a:effectLst/>
                <a:latin typeface="Adobe Devanagari" panose="02040503050201020203" pitchFamily="18" charset="0"/>
                <a:cs typeface="Adobe Devanagari" panose="02040503050201020203" pitchFamily="18" charset="0"/>
              </a:rPr>
              <a:t>like a pro</a:t>
            </a:r>
            <a:r>
              <a:rPr lang="en-US" altLang="zh-CN" i="0" dirty="0">
                <a:solidFill>
                  <a:srgbClr val="666666"/>
                </a:solidFill>
                <a:effectLst/>
                <a:latin typeface="Times New Roman" panose="02020603050405020304" pitchFamily="18" charset="0"/>
                <a:cs typeface="Times New Roman" panose="02020603050405020304"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track bugs </a:t>
            </a:r>
            <a:r>
              <a:rPr lang="en-US" altLang="zh-CN" i="0" dirty="0">
                <a:solidFill>
                  <a:srgbClr val="666666"/>
                </a:solidFill>
                <a:effectLst/>
                <a:latin typeface="Times New Roman" panose="02020603050405020304" pitchFamily="18" charset="0"/>
                <a:cs typeface="Times New Roman" panose="02020603050405020304" pitchFamily="18" charset="0"/>
              </a:rPr>
              <a:t>and  features, power your </a:t>
            </a:r>
            <a:r>
              <a:rPr lang="en-US" altLang="zh-CN" i="0" dirty="0">
                <a:solidFill>
                  <a:srgbClr val="666666"/>
                </a:solidFill>
                <a:effectLst/>
                <a:latin typeface="Adobe Devanagari" panose="02040503050201020203" pitchFamily="18" charset="0"/>
                <a:cs typeface="Adobe Devanagari" panose="02040503050201020203" pitchFamily="18" charset="0"/>
              </a:rPr>
              <a:t>CI/CD and DevOps workflows, and secure code </a:t>
            </a:r>
            <a:r>
              <a:rPr lang="en-US" altLang="zh-CN" i="0" dirty="0">
                <a:solidFill>
                  <a:srgbClr val="666666"/>
                </a:solidFill>
                <a:effectLst/>
                <a:latin typeface="Times New Roman" panose="02020603050405020304" pitchFamily="18" charset="0"/>
                <a:cs typeface="Times New Roman" panose="02020603050405020304" pitchFamily="18" charset="0"/>
              </a:rPr>
              <a:t>before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385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7" name="图片 16">
            <a:extLst>
              <a:ext uri="{FF2B5EF4-FFF2-40B4-BE49-F238E27FC236}">
                <a16:creationId xmlns:a16="http://schemas.microsoft.com/office/drawing/2014/main" id="{86AFFCB0-A3F0-4AC5-9CA7-F38E3E46BB29}"/>
              </a:ext>
            </a:extLst>
          </p:cNvPr>
          <p:cNvPicPr>
            <a:picLocks noChangeAspect="1"/>
          </p:cNvPicPr>
          <p:nvPr/>
        </p:nvPicPr>
        <p:blipFill>
          <a:blip r:embed="rId6"/>
          <a:stretch>
            <a:fillRect/>
          </a:stretch>
        </p:blipFill>
        <p:spPr>
          <a:xfrm>
            <a:off x="2102524" y="1465315"/>
            <a:ext cx="7986946" cy="4496904"/>
          </a:xfrm>
          <a:prstGeom prst="rect">
            <a:avLst/>
          </a:prstGeom>
          <a:effectLst>
            <a:outerShdw blurRad="304800" sx="99000" sy="99000" algn="ctr" rotWithShape="0">
              <a:prstClr val="black">
                <a:alpha val="40000"/>
              </a:prstClr>
            </a:outerShdw>
          </a:effectLst>
        </p:spPr>
      </p:pic>
    </p:spTree>
    <p:extLst>
      <p:ext uri="{BB962C8B-B14F-4D97-AF65-F5344CB8AC3E}">
        <p14:creationId xmlns:p14="http://schemas.microsoft.com/office/powerpoint/2010/main" val="84493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713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591499"/>
            <a:ext cx="7177502" cy="4007354"/>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842853"/>
            <a:ext cx="4743450" cy="338554"/>
          </a:xfrm>
          <a:prstGeom prst="rect">
            <a:avLst/>
          </a:prstGeom>
          <a:noFill/>
        </p:spPr>
        <p:txBody>
          <a:bodyPr wrap="square" rtlCol="0">
            <a:spAutoFit/>
          </a:bodyPr>
          <a:lstStyle/>
          <a:p>
            <a:pPr algn="ctr"/>
            <a:r>
              <a:rPr lang="en-US" altLang="zh-CN" sz="1600" dirty="0">
                <a:latin typeface="Gill Sans MT" panose="020B0502020104020203" pitchFamily="34" charset="0"/>
              </a:rPr>
              <a:t>Choose the right font</a:t>
            </a:r>
            <a:endParaRPr lang="zh-CN" altLang="en-US" sz="1600" dirty="0">
              <a:latin typeface="Gill Sans MT" panose="020B0502020104020203" pitchFamily="34" charset="0"/>
            </a:endParaRPr>
          </a:p>
        </p:txBody>
      </p:sp>
    </p:spTree>
    <p:extLst>
      <p:ext uri="{BB962C8B-B14F-4D97-AF65-F5344CB8AC3E}">
        <p14:creationId xmlns:p14="http://schemas.microsoft.com/office/powerpoint/2010/main" val="77155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latin typeface="Gill Sans MT" panose="020B0502020104020203" pitchFamily="34" charset="0"/>
              </a:rPr>
              <a:t>Choose the right font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16352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solidFill>
                  <a:srgbClr val="800000"/>
                </a:solidFill>
                <a:latin typeface="Gill Sans MT" panose="020B0502020104020203" pitchFamily="34" charset="0"/>
              </a:rPr>
              <a:t>Choose the right font</a:t>
            </a:r>
            <a:endParaRPr lang="zh-CN" altLang="en-US" dirty="0">
              <a:solidFill>
                <a:srgbClr val="800000"/>
              </a:solidFill>
              <a:latin typeface="Gill Sans MT" panose="020B0502020104020203" pitchFamily="34" charset="0"/>
            </a:endParaRPr>
          </a:p>
        </p:txBody>
      </p:sp>
    </p:spTree>
    <p:extLst>
      <p:ext uri="{BB962C8B-B14F-4D97-AF65-F5344CB8AC3E}">
        <p14:creationId xmlns:p14="http://schemas.microsoft.com/office/powerpoint/2010/main" val="405606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TotalTime>
  <Words>3970</Words>
  <Application>Microsoft Office PowerPoint</Application>
  <PresentationFormat>宽屏</PresentationFormat>
  <Paragraphs>866</Paragraphs>
  <Slides>118</Slides>
  <Notes>115</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118</vt:i4>
      </vt:variant>
    </vt:vector>
  </HeadingPairs>
  <TitlesOfParts>
    <vt:vector size="141" baseType="lpstr">
      <vt:lpstr>等线</vt:lpstr>
      <vt:lpstr>等线 Light</vt:lpstr>
      <vt:lpstr>苹方 常规</vt:lpstr>
      <vt:lpstr>苹方 粗体</vt:lpstr>
      <vt:lpstr>苹方 特粗</vt:lpstr>
      <vt:lpstr>苹方 中等</vt:lpstr>
      <vt:lpstr>宋体</vt:lpstr>
      <vt:lpstr>Adobe Devanagari</vt:lpstr>
      <vt:lpstr>Arial</vt:lpstr>
      <vt:lpstr>Berlin Sans FB Demi</vt:lpstr>
      <vt:lpstr>Bodoni MT</vt:lpstr>
      <vt:lpstr>Brush Script MT</vt:lpstr>
      <vt:lpstr>Edwardian Script ITC</vt:lpstr>
      <vt:lpstr>Fira Code</vt:lpstr>
      <vt:lpstr>Gill Sans MT</vt:lpstr>
      <vt:lpstr>Microsoft New Tai Lue</vt:lpstr>
      <vt:lpstr>Old English Text MT</vt:lpstr>
      <vt:lpstr>Stencil</vt:lpstr>
      <vt:lpstr>Times New Roman</vt:lpstr>
      <vt:lpstr>Vladimir Script</vt:lpstr>
      <vt:lpstr>Walkway Bold</vt:lpstr>
      <vt:lpstr>Walkway UltraBold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Eia Dyllan</dc:creator>
  <cp:lastModifiedBy>Eia Dyllan</cp:lastModifiedBy>
  <cp:revision>76</cp:revision>
  <dcterms:created xsi:type="dcterms:W3CDTF">2020-12-10T04:54:14Z</dcterms:created>
  <dcterms:modified xsi:type="dcterms:W3CDTF">2020-12-16T13:48:34Z</dcterms:modified>
</cp:coreProperties>
</file>